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0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ranklin Gothic Book" panose="020B0503020102020204" pitchFamily="34" charset="0"/>
      <p:regular r:id="rId11"/>
      <p:italic r:id="rId12"/>
    </p:embeddedFont>
    <p:embeddedFont>
      <p:font typeface="Franklin Gothic Medium" panose="020B0603020102020204" pitchFamily="34" charset="0"/>
      <p:regular r:id="rId13"/>
      <p:italic r:id="rId14"/>
    </p:embeddedFont>
    <p:embeddedFont>
      <p:font typeface="Helveticish" panose="020B0604020202020204" pitchFamily="34" charset="0"/>
      <p:regular r:id="rId15"/>
    </p:embeddedFont>
    <p:embeddedFont>
      <p:font typeface="Helveticish Bold" panose="020B070402020202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97D"/>
    <a:srgbClr val="004B95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65ECC-BFED-2608-7902-469C33DCE415}" v="1" dt="2022-07-22T12:09:38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 autoAdjust="0"/>
    <p:restoredTop sz="94626" autoAdjust="0"/>
  </p:normalViewPr>
  <p:slideViewPr>
    <p:cSldViewPr>
      <p:cViewPr varScale="1">
        <p:scale>
          <a:sx n="73" d="100"/>
          <a:sy n="73" d="100"/>
        </p:scale>
        <p:origin x="232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microsoft.com/office/2015/10/relationships/revisionInfo" Target="revisionInfo.xml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unications" userId="S::communications@escco.org::a19709cc-5b0b-4af5-976a-231cfaffa3e8" providerId="AD" clId="Web-{7EC65ECC-BFED-2608-7902-469C33DCE415}"/>
    <pc:docChg chg="addSld">
      <pc:chgData name="Communications" userId="S::communications@escco.org::a19709cc-5b0b-4af5-976a-231cfaffa3e8" providerId="AD" clId="Web-{7EC65ECC-BFED-2608-7902-469C33DCE415}" dt="2022-07-22T12:09:38.383" v="0"/>
      <pc:docMkLst>
        <pc:docMk/>
      </pc:docMkLst>
      <pc:sldChg chg="new">
        <pc:chgData name="Communications" userId="S::communications@escco.org::a19709cc-5b0b-4af5-976a-231cfaffa3e8" providerId="AD" clId="Web-{7EC65ECC-BFED-2608-7902-469C33DCE415}" dt="2022-07-22T12:09:38.383" v="0"/>
        <pc:sldMkLst>
          <pc:docMk/>
          <pc:sldMk cId="1603453860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F7C0C1-467E-034C-B7C9-26B29A3CF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C9D19-E003-884A-AE72-047057206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7BF99-400E-DC42-9A21-BDBBE9E289A6}" type="datetimeFigureOut">
              <a:rPr lang="en-US" smtClean="0"/>
              <a:t>7/22/22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A045-E3F0-EC44-9D14-B4598D3B30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46101-2B66-8945-81C3-8C61BFD089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95203-D993-B842-A7F1-73A66016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E9A8-A7F3-7141-AE22-A96D5FA24CA5}" type="datetimeFigureOut">
              <a:rPr lang="en-US" smtClean="0"/>
              <a:t>7/22/22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84A2B-7648-4049-8A4A-49EBA80A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2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91887608-017E-7049-AD4C-80445278CD69}"/>
              </a:ext>
            </a:extLst>
          </p:cNvPr>
          <p:cNvSpPr/>
          <p:nvPr userDrawn="1"/>
        </p:nvSpPr>
        <p:spPr>
          <a:xfrm>
            <a:off x="-945286" y="243376"/>
            <a:ext cx="19414301" cy="2721083"/>
          </a:xfrm>
          <a:prstGeom prst="rect">
            <a:avLst/>
          </a:prstGeom>
          <a:solidFill>
            <a:srgbClr val="003882"/>
          </a:solidFill>
        </p:spPr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4EE76FCE-E671-7540-905E-3757E3612AE8}"/>
              </a:ext>
            </a:extLst>
          </p:cNvPr>
          <p:cNvGrpSpPr/>
          <p:nvPr userDrawn="1"/>
        </p:nvGrpSpPr>
        <p:grpSpPr>
          <a:xfrm>
            <a:off x="-181015" y="-109995"/>
            <a:ext cx="18650031" cy="706744"/>
            <a:chOff x="0" y="0"/>
            <a:chExt cx="24866707" cy="942325"/>
          </a:xfrm>
        </p:grpSpPr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EC73D3C0-F01F-D943-A5CB-6FC220C6FD74}"/>
                </a:ext>
              </a:extLst>
            </p:cNvPr>
            <p:cNvGrpSpPr/>
            <p:nvPr/>
          </p:nvGrpSpPr>
          <p:grpSpPr>
            <a:xfrm>
              <a:off x="0" y="0"/>
              <a:ext cx="4973341" cy="942325"/>
              <a:chOff x="0" y="0"/>
              <a:chExt cx="804327" cy="152400"/>
            </a:xfrm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062B026A-757C-524C-9D14-554B0861E8FD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01C2E"/>
              </a:solidFill>
            </p:spPr>
          </p:sp>
        </p:grp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3CE3C217-A8FB-A942-B331-551899F07F9B}"/>
                </a:ext>
              </a:extLst>
            </p:cNvPr>
            <p:cNvGrpSpPr/>
            <p:nvPr/>
          </p:nvGrpSpPr>
          <p:grpSpPr>
            <a:xfrm>
              <a:off x="4973341" y="0"/>
              <a:ext cx="4973341" cy="942325"/>
              <a:chOff x="0" y="0"/>
              <a:chExt cx="804327" cy="152400"/>
            </a:xfrm>
          </p:grpSpPr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613DEE06-41CF-7A4E-B399-14DCDB643F67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D34E"/>
              </a:solidFill>
            </p:spPr>
          </p:sp>
        </p:grp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A5B30ADA-96BC-6847-A85B-4AFE2E2630AA}"/>
                </a:ext>
              </a:extLst>
            </p:cNvPr>
            <p:cNvGrpSpPr/>
            <p:nvPr/>
          </p:nvGrpSpPr>
          <p:grpSpPr>
            <a:xfrm>
              <a:off x="9946683" y="0"/>
              <a:ext cx="4973341" cy="942325"/>
              <a:chOff x="0" y="0"/>
              <a:chExt cx="804327" cy="152400"/>
            </a:xfrm>
          </p:grpSpPr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6E8C0610-6FB6-7249-B73B-18586992A1D9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432"/>
              </a:solidFill>
            </p:spPr>
          </p:sp>
        </p:grp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1F5D189F-7F92-4B44-8960-9F4369F05D78}"/>
                </a:ext>
              </a:extLst>
            </p:cNvPr>
            <p:cNvGrpSpPr/>
            <p:nvPr/>
          </p:nvGrpSpPr>
          <p:grpSpPr>
            <a:xfrm>
              <a:off x="14920024" y="0"/>
              <a:ext cx="4973341" cy="942325"/>
              <a:chOff x="0" y="0"/>
              <a:chExt cx="804327" cy="152400"/>
            </a:xfrm>
          </p:grpSpPr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CC94C06-14C2-DB45-B912-7D8402237C6C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419871"/>
              </a:solidFill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37D024B-AE77-2B47-B1BB-2926F6A0D615}"/>
                </a:ext>
              </a:extLst>
            </p:cNvPr>
            <p:cNvGrpSpPr/>
            <p:nvPr/>
          </p:nvGrpSpPr>
          <p:grpSpPr>
            <a:xfrm>
              <a:off x="19893366" y="0"/>
              <a:ext cx="4973341" cy="942325"/>
              <a:chOff x="0" y="0"/>
              <a:chExt cx="804327" cy="15240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8932638D-D817-6C4B-8DF5-8C5E9B79CE0C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814698"/>
              </a:solidFill>
            </p:spPr>
          </p:sp>
        </p:grpSp>
      </p:grpSp>
      <p:pic>
        <p:nvPicPr>
          <p:cNvPr id="20" name="Picture 15">
            <a:extLst>
              <a:ext uri="{FF2B5EF4-FFF2-40B4-BE49-F238E27FC236}">
                <a16:creationId xmlns:a16="http://schemas.microsoft.com/office/drawing/2014/main" id="{DF1C2C30-7B56-424C-BDF5-204737398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8700" y="1512720"/>
            <a:ext cx="4512896" cy="896938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6C978659-9906-1440-B3E2-7A2AF73BAC41}"/>
              </a:ext>
            </a:extLst>
          </p:cNvPr>
          <p:cNvSpPr txBox="1"/>
          <p:nvPr userDrawn="1"/>
        </p:nvSpPr>
        <p:spPr>
          <a:xfrm>
            <a:off x="10825146" y="942975"/>
            <a:ext cx="6125827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32" dirty="0">
                <a:solidFill>
                  <a:srgbClr val="E9E9E9"/>
                </a:solidFill>
                <a:latin typeface="Helveticish Bold"/>
              </a:rPr>
              <a:t>Presenters: 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C94E5423-1C55-2443-A8CC-675A34100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5163" y="1485900"/>
            <a:ext cx="6624637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1</a:t>
            </a:r>
          </a:p>
          <a:p>
            <a:pPr lvl="0"/>
            <a:r>
              <a:rPr lang="en-US" dirty="0"/>
              <a:t>Presenter 2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6E5DA9D-FE6C-0845-9ED1-43B69CDF8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305300"/>
            <a:ext cx="15922625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0">
                <a:latin typeface="+mj-lt"/>
              </a:defRPr>
            </a:lvl1pPr>
          </a:lstStyle>
          <a:p>
            <a:pPr lvl="0"/>
            <a:r>
              <a:rPr lang="en-US" dirty="0"/>
              <a:t>Sample Presentation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77703B57-D927-104C-A245-EDBFCFD9E2D8}"/>
              </a:ext>
            </a:extLst>
          </p:cNvPr>
          <p:cNvSpPr/>
          <p:nvPr userDrawn="1"/>
        </p:nvSpPr>
        <p:spPr>
          <a:xfrm>
            <a:off x="-665923" y="2879544"/>
            <a:ext cx="19414301" cy="7848214"/>
          </a:xfrm>
          <a:prstGeom prst="rect">
            <a:avLst/>
          </a:prstGeom>
          <a:solidFill>
            <a:srgbClr val="003882"/>
          </a:solidFill>
        </p:spPr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4CC6CAF7-7691-2849-BF3B-063F82AAAF7F}"/>
              </a:ext>
            </a:extLst>
          </p:cNvPr>
          <p:cNvGrpSpPr/>
          <p:nvPr userDrawn="1"/>
        </p:nvGrpSpPr>
        <p:grpSpPr>
          <a:xfrm>
            <a:off x="-181015" y="-109995"/>
            <a:ext cx="18650031" cy="706744"/>
            <a:chOff x="0" y="0"/>
            <a:chExt cx="24866707" cy="942325"/>
          </a:xfrm>
        </p:grpSpPr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0C52C37D-1679-EA4B-AFBA-9FD388C6370E}"/>
                </a:ext>
              </a:extLst>
            </p:cNvPr>
            <p:cNvGrpSpPr/>
            <p:nvPr/>
          </p:nvGrpSpPr>
          <p:grpSpPr>
            <a:xfrm>
              <a:off x="0" y="0"/>
              <a:ext cx="4973341" cy="942325"/>
              <a:chOff x="0" y="0"/>
              <a:chExt cx="804327" cy="152400"/>
            </a:xfrm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C4A6A253-D1D2-9643-9E22-CE414D79C157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01C2E"/>
              </a:solidFill>
            </p:spPr>
          </p:sp>
        </p:grp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EFB86730-3C51-FB42-909E-C10C55C8D6D0}"/>
                </a:ext>
              </a:extLst>
            </p:cNvPr>
            <p:cNvGrpSpPr/>
            <p:nvPr/>
          </p:nvGrpSpPr>
          <p:grpSpPr>
            <a:xfrm>
              <a:off x="4973341" y="0"/>
              <a:ext cx="4973341" cy="942325"/>
              <a:chOff x="0" y="0"/>
              <a:chExt cx="804327" cy="152400"/>
            </a:xfrm>
          </p:grpSpPr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5EE5D978-71F2-D343-A4DE-2E2A64E9F066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D34E"/>
              </a:solidFill>
            </p:spPr>
          </p:sp>
        </p:grp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03055CAD-2D1A-0043-B45C-82DB41EB9259}"/>
                </a:ext>
              </a:extLst>
            </p:cNvPr>
            <p:cNvGrpSpPr/>
            <p:nvPr/>
          </p:nvGrpSpPr>
          <p:grpSpPr>
            <a:xfrm>
              <a:off x="9946683" y="0"/>
              <a:ext cx="4973341" cy="942325"/>
              <a:chOff x="0" y="0"/>
              <a:chExt cx="804327" cy="152400"/>
            </a:xfrm>
          </p:grpSpPr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79537DC3-2D38-C24C-BE29-B28FEF0DA99E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432"/>
              </a:solidFill>
            </p:spPr>
          </p:sp>
        </p:grp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9C19EF94-D1F8-4144-B00C-C56276A1DB77}"/>
                </a:ext>
              </a:extLst>
            </p:cNvPr>
            <p:cNvGrpSpPr/>
            <p:nvPr/>
          </p:nvGrpSpPr>
          <p:grpSpPr>
            <a:xfrm>
              <a:off x="14920024" y="0"/>
              <a:ext cx="4973341" cy="942325"/>
              <a:chOff x="0" y="0"/>
              <a:chExt cx="804327" cy="152400"/>
            </a:xfrm>
          </p:grpSpPr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E1E51B60-F7EB-A448-9E12-DBE58288B779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419871"/>
              </a:solidFill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8F71C9-B885-2840-B58A-17304388D4EB}"/>
                </a:ext>
              </a:extLst>
            </p:cNvPr>
            <p:cNvGrpSpPr/>
            <p:nvPr/>
          </p:nvGrpSpPr>
          <p:grpSpPr>
            <a:xfrm>
              <a:off x="19893366" y="0"/>
              <a:ext cx="4973341" cy="942325"/>
              <a:chOff x="0" y="0"/>
              <a:chExt cx="804327" cy="15240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9A4C84A-0981-A646-AC8E-4D163A776FC8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814698"/>
              </a:solidFill>
            </p:spPr>
          </p:sp>
        </p:grpSp>
      </p:grpSp>
      <p:pic>
        <p:nvPicPr>
          <p:cNvPr id="20" name="Picture 15">
            <a:extLst>
              <a:ext uri="{FF2B5EF4-FFF2-40B4-BE49-F238E27FC236}">
                <a16:creationId xmlns:a16="http://schemas.microsoft.com/office/drawing/2014/main" id="{EAFCC631-6FA9-434E-94E6-1BDD53AA8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5914" y="1202674"/>
            <a:ext cx="5036589" cy="1000602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B7212543-7013-2A42-88A6-A866A6B003FC}"/>
              </a:ext>
            </a:extLst>
          </p:cNvPr>
          <p:cNvSpPr txBox="1"/>
          <p:nvPr userDrawn="1"/>
        </p:nvSpPr>
        <p:spPr>
          <a:xfrm>
            <a:off x="10825146" y="811510"/>
            <a:ext cx="6125827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32" dirty="0">
                <a:solidFill>
                  <a:srgbClr val="070707"/>
                </a:solidFill>
                <a:latin typeface="Helveticish Bold"/>
              </a:rPr>
              <a:t>Presenters: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6DD64-B9BB-F246-BBB5-E6708E8C4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5163" y="1485900"/>
            <a:ext cx="6624637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Presenter 1</a:t>
            </a:r>
          </a:p>
          <a:p>
            <a:pPr lvl="0"/>
            <a:r>
              <a:rPr lang="en-US" dirty="0"/>
              <a:t>Presenter 2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10BCDD5D-11D2-B840-A7FA-127C7BADC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305300"/>
            <a:ext cx="15922625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Sample Presentation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8CE905A-47C9-9742-ABBE-4A713EAEFFAD}"/>
              </a:ext>
            </a:extLst>
          </p:cNvPr>
          <p:cNvSpPr/>
          <p:nvPr userDrawn="1"/>
        </p:nvSpPr>
        <p:spPr>
          <a:xfrm>
            <a:off x="0" y="0"/>
            <a:ext cx="18453450" cy="3435104"/>
          </a:xfrm>
          <a:prstGeom prst="rect">
            <a:avLst/>
          </a:prstGeom>
          <a:solidFill>
            <a:srgbClr val="003882"/>
          </a:solidFill>
        </p:spPr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BD6FF2CD-B879-984D-AADE-6587E6B6443B}"/>
              </a:ext>
            </a:extLst>
          </p:cNvPr>
          <p:cNvGrpSpPr/>
          <p:nvPr userDrawn="1"/>
        </p:nvGrpSpPr>
        <p:grpSpPr>
          <a:xfrm rot="5400000">
            <a:off x="12851512" y="4850512"/>
            <a:ext cx="10287000" cy="585975"/>
            <a:chOff x="0" y="0"/>
            <a:chExt cx="13716000" cy="781301"/>
          </a:xfrm>
        </p:grpSpPr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6FC1CADF-979C-844C-88D8-E2D691B5523A}"/>
                </a:ext>
              </a:extLst>
            </p:cNvPr>
            <p:cNvGrpSpPr/>
            <p:nvPr/>
          </p:nvGrpSpPr>
          <p:grpSpPr>
            <a:xfrm>
              <a:off x="0" y="0"/>
              <a:ext cx="2743200" cy="781301"/>
              <a:chOff x="0" y="0"/>
              <a:chExt cx="535087" cy="152400"/>
            </a:xfrm>
          </p:grpSpPr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2D520B5C-11CE-564C-92C7-C2E95F22C319}"/>
                  </a:ext>
                </a:extLst>
              </p:cNvPr>
              <p:cNvSpPr/>
              <p:nvPr/>
            </p:nvSpPr>
            <p:spPr>
              <a:xfrm>
                <a:off x="0" y="0"/>
                <a:ext cx="53508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35087" h="152400">
                    <a:moveTo>
                      <a:pt x="0" y="0"/>
                    </a:moveTo>
                    <a:lnTo>
                      <a:pt x="535087" y="0"/>
                    </a:lnTo>
                    <a:lnTo>
                      <a:pt x="53508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01C2E"/>
              </a:solidFill>
            </p:spPr>
          </p:sp>
        </p:grpSp>
        <p:grpSp>
          <p:nvGrpSpPr>
            <p:cNvPr id="20" name="Group 16">
              <a:extLst>
                <a:ext uri="{FF2B5EF4-FFF2-40B4-BE49-F238E27FC236}">
                  <a16:creationId xmlns:a16="http://schemas.microsoft.com/office/drawing/2014/main" id="{E121E013-0999-A040-BAC5-ACF9EBF51860}"/>
                </a:ext>
              </a:extLst>
            </p:cNvPr>
            <p:cNvGrpSpPr/>
            <p:nvPr/>
          </p:nvGrpSpPr>
          <p:grpSpPr>
            <a:xfrm>
              <a:off x="2743200" y="0"/>
              <a:ext cx="2743200" cy="781301"/>
              <a:chOff x="0" y="0"/>
              <a:chExt cx="535087" cy="152400"/>
            </a:xfrm>
          </p:grpSpPr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980220B5-E1AF-B244-A789-8F28EBEF0C94}"/>
                  </a:ext>
                </a:extLst>
              </p:cNvPr>
              <p:cNvSpPr/>
              <p:nvPr/>
            </p:nvSpPr>
            <p:spPr>
              <a:xfrm>
                <a:off x="0" y="0"/>
                <a:ext cx="53508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35087" h="152400">
                    <a:moveTo>
                      <a:pt x="0" y="0"/>
                    </a:moveTo>
                    <a:lnTo>
                      <a:pt x="535087" y="0"/>
                    </a:lnTo>
                    <a:lnTo>
                      <a:pt x="53508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D34E"/>
              </a:solidFill>
            </p:spPr>
          </p:sp>
        </p:grpSp>
        <p:grpSp>
          <p:nvGrpSpPr>
            <p:cNvPr id="21" name="Group 18">
              <a:extLst>
                <a:ext uri="{FF2B5EF4-FFF2-40B4-BE49-F238E27FC236}">
                  <a16:creationId xmlns:a16="http://schemas.microsoft.com/office/drawing/2014/main" id="{E96BCA94-B8D6-7D46-BBAB-99DDB2856EF0}"/>
                </a:ext>
              </a:extLst>
            </p:cNvPr>
            <p:cNvGrpSpPr/>
            <p:nvPr/>
          </p:nvGrpSpPr>
          <p:grpSpPr>
            <a:xfrm>
              <a:off x="5486400" y="0"/>
              <a:ext cx="2743200" cy="781301"/>
              <a:chOff x="0" y="0"/>
              <a:chExt cx="535087" cy="152400"/>
            </a:xfrm>
          </p:grpSpPr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AFBB7868-B47E-E54D-8B06-3755E15234C0}"/>
                  </a:ext>
                </a:extLst>
              </p:cNvPr>
              <p:cNvSpPr/>
              <p:nvPr/>
            </p:nvSpPr>
            <p:spPr>
              <a:xfrm>
                <a:off x="0" y="0"/>
                <a:ext cx="53508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35087" h="152400">
                    <a:moveTo>
                      <a:pt x="0" y="0"/>
                    </a:moveTo>
                    <a:lnTo>
                      <a:pt x="535087" y="0"/>
                    </a:lnTo>
                    <a:lnTo>
                      <a:pt x="53508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432"/>
              </a:solidFill>
            </p:spPr>
          </p:sp>
        </p:grp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64A262BF-DC00-0943-86CF-3D2562AB32BE}"/>
                </a:ext>
              </a:extLst>
            </p:cNvPr>
            <p:cNvGrpSpPr/>
            <p:nvPr/>
          </p:nvGrpSpPr>
          <p:grpSpPr>
            <a:xfrm>
              <a:off x="8229600" y="0"/>
              <a:ext cx="2743200" cy="781301"/>
              <a:chOff x="0" y="0"/>
              <a:chExt cx="535087" cy="152400"/>
            </a:xfrm>
          </p:grpSpPr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26A647A-A3E0-1541-B22A-0491D7E905A3}"/>
                  </a:ext>
                </a:extLst>
              </p:cNvPr>
              <p:cNvSpPr/>
              <p:nvPr/>
            </p:nvSpPr>
            <p:spPr>
              <a:xfrm>
                <a:off x="0" y="0"/>
                <a:ext cx="53508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35087" h="152400">
                    <a:moveTo>
                      <a:pt x="0" y="0"/>
                    </a:moveTo>
                    <a:lnTo>
                      <a:pt x="535087" y="0"/>
                    </a:lnTo>
                    <a:lnTo>
                      <a:pt x="53508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419871"/>
              </a:solidFill>
            </p:spPr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828520-CC50-CF49-9D2F-F7EE0BA7ADDB}"/>
                </a:ext>
              </a:extLst>
            </p:cNvPr>
            <p:cNvGrpSpPr/>
            <p:nvPr/>
          </p:nvGrpSpPr>
          <p:grpSpPr>
            <a:xfrm>
              <a:off x="10972800" y="0"/>
              <a:ext cx="2743200" cy="781301"/>
              <a:chOff x="0" y="0"/>
              <a:chExt cx="535087" cy="152400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01E9A35-491C-BE44-83C1-95C5D5EACF67}"/>
                  </a:ext>
                </a:extLst>
              </p:cNvPr>
              <p:cNvSpPr/>
              <p:nvPr/>
            </p:nvSpPr>
            <p:spPr>
              <a:xfrm>
                <a:off x="0" y="0"/>
                <a:ext cx="53508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35087" h="152400">
                    <a:moveTo>
                      <a:pt x="0" y="0"/>
                    </a:moveTo>
                    <a:lnTo>
                      <a:pt x="535087" y="0"/>
                    </a:lnTo>
                    <a:lnTo>
                      <a:pt x="53508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814698"/>
              </a:solidFill>
            </p:spPr>
          </p:sp>
        </p:grp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4080E13-EDF5-BB47-90BF-17511A4EB8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95300"/>
            <a:ext cx="89154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6231F5E-FC01-2D42-A5BF-2768D75BF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57399"/>
            <a:ext cx="16078200" cy="1181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Subtitle/description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BAC6E48-2A9B-1A4B-8778-64306416F3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728" y="4146803"/>
            <a:ext cx="8991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0D397D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9C8B2851-C057-164F-A062-E29A5B3B3C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" y="6051803"/>
            <a:ext cx="8991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0D397D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CAB78110-C8C6-A943-9A52-DE9870CD6A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1728" y="7956803"/>
            <a:ext cx="8991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0D397D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F47FC235-F91C-3744-AC18-F5CDC7B590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5049753"/>
            <a:ext cx="16078200" cy="72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Subtitle/description</a:t>
            </a:r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25E7DB5F-DDB0-FD45-958D-AEB41D3B57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6883529"/>
            <a:ext cx="16078200" cy="72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Subtitle/description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5984D324-9FBA-EC44-9071-05EBDC8B7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68" y="8859753"/>
            <a:ext cx="16078200" cy="72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Subtitle/description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1">
            <a:extLst>
              <a:ext uri="{FF2B5EF4-FFF2-40B4-BE49-F238E27FC236}">
                <a16:creationId xmlns:a16="http://schemas.microsoft.com/office/drawing/2014/main" id="{8DF55CE8-5F6E-144D-83C8-618EB5D64EB6}"/>
              </a:ext>
            </a:extLst>
          </p:cNvPr>
          <p:cNvGrpSpPr/>
          <p:nvPr userDrawn="1"/>
        </p:nvGrpSpPr>
        <p:grpSpPr>
          <a:xfrm>
            <a:off x="-181015" y="-109995"/>
            <a:ext cx="18650031" cy="706744"/>
            <a:chOff x="0" y="0"/>
            <a:chExt cx="24866707" cy="942325"/>
          </a:xfrm>
        </p:grpSpPr>
        <p:grpSp>
          <p:nvGrpSpPr>
            <p:cNvPr id="38" name="Group 32">
              <a:extLst>
                <a:ext uri="{FF2B5EF4-FFF2-40B4-BE49-F238E27FC236}">
                  <a16:creationId xmlns:a16="http://schemas.microsoft.com/office/drawing/2014/main" id="{31F50C3A-6D78-024E-BC5D-DFF4F54EAA95}"/>
                </a:ext>
              </a:extLst>
            </p:cNvPr>
            <p:cNvGrpSpPr/>
            <p:nvPr/>
          </p:nvGrpSpPr>
          <p:grpSpPr>
            <a:xfrm>
              <a:off x="0" y="0"/>
              <a:ext cx="4973341" cy="942325"/>
              <a:chOff x="0" y="0"/>
              <a:chExt cx="804327" cy="152400"/>
            </a:xfrm>
          </p:grpSpPr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213DDB5A-26EB-CB49-A3B3-DC7880261863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01C2E"/>
              </a:solidFill>
            </p:spPr>
          </p:sp>
        </p:grpSp>
        <p:grpSp>
          <p:nvGrpSpPr>
            <p:cNvPr id="39" name="Group 34">
              <a:extLst>
                <a:ext uri="{FF2B5EF4-FFF2-40B4-BE49-F238E27FC236}">
                  <a16:creationId xmlns:a16="http://schemas.microsoft.com/office/drawing/2014/main" id="{4C7425F8-1943-A44B-9193-596AF522C290}"/>
                </a:ext>
              </a:extLst>
            </p:cNvPr>
            <p:cNvGrpSpPr/>
            <p:nvPr/>
          </p:nvGrpSpPr>
          <p:grpSpPr>
            <a:xfrm>
              <a:off x="4973341" y="0"/>
              <a:ext cx="4973341" cy="942325"/>
              <a:chOff x="0" y="0"/>
              <a:chExt cx="804327" cy="152400"/>
            </a:xfrm>
          </p:grpSpPr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27ED2361-2753-2D46-8015-35CD5E154EB9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D34E"/>
              </a:solidFill>
            </p:spPr>
          </p:sp>
        </p:grpSp>
        <p:grpSp>
          <p:nvGrpSpPr>
            <p:cNvPr id="40" name="Group 36">
              <a:extLst>
                <a:ext uri="{FF2B5EF4-FFF2-40B4-BE49-F238E27FC236}">
                  <a16:creationId xmlns:a16="http://schemas.microsoft.com/office/drawing/2014/main" id="{9456806D-3675-2749-8606-DDF125267B39}"/>
                </a:ext>
              </a:extLst>
            </p:cNvPr>
            <p:cNvGrpSpPr/>
            <p:nvPr/>
          </p:nvGrpSpPr>
          <p:grpSpPr>
            <a:xfrm>
              <a:off x="9946683" y="0"/>
              <a:ext cx="4973341" cy="942325"/>
              <a:chOff x="0" y="0"/>
              <a:chExt cx="804327" cy="152400"/>
            </a:xfrm>
          </p:grpSpPr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AF96AC09-6E4E-AC4A-BB16-3B92EB8BD48B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432"/>
              </a:solidFill>
            </p:spPr>
          </p:sp>
        </p:grpSp>
        <p:grpSp>
          <p:nvGrpSpPr>
            <p:cNvPr id="41" name="Group 38">
              <a:extLst>
                <a:ext uri="{FF2B5EF4-FFF2-40B4-BE49-F238E27FC236}">
                  <a16:creationId xmlns:a16="http://schemas.microsoft.com/office/drawing/2014/main" id="{E1E108AA-46D4-1947-810C-918C07D4D6AA}"/>
                </a:ext>
              </a:extLst>
            </p:cNvPr>
            <p:cNvGrpSpPr/>
            <p:nvPr/>
          </p:nvGrpSpPr>
          <p:grpSpPr>
            <a:xfrm>
              <a:off x="14920024" y="0"/>
              <a:ext cx="4973341" cy="942325"/>
              <a:chOff x="0" y="0"/>
              <a:chExt cx="804327" cy="152400"/>
            </a:xfrm>
          </p:grpSpPr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62429544-3BAB-9E41-AD61-735560100251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419871"/>
              </a:solidFill>
            </p:spPr>
          </p:sp>
        </p:grp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5C4C548A-80E0-3346-8DA3-BAD9425CA9D3}"/>
                </a:ext>
              </a:extLst>
            </p:cNvPr>
            <p:cNvGrpSpPr/>
            <p:nvPr/>
          </p:nvGrpSpPr>
          <p:grpSpPr>
            <a:xfrm>
              <a:off x="19893366" y="0"/>
              <a:ext cx="4973341" cy="942325"/>
              <a:chOff x="0" y="0"/>
              <a:chExt cx="804327" cy="152400"/>
            </a:xfrm>
          </p:grpSpPr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01C7EC83-CDB6-8D4F-97AC-D71D5E5B6E15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814698"/>
              </a:solidFill>
            </p:spPr>
          </p:sp>
        </p:grpSp>
      </p:grpSp>
      <p:sp>
        <p:nvSpPr>
          <p:cNvPr id="49" name="Chart Placeholder 48">
            <a:extLst>
              <a:ext uri="{FF2B5EF4-FFF2-40B4-BE49-F238E27FC236}">
                <a16:creationId xmlns:a16="http://schemas.microsoft.com/office/drawing/2014/main" id="{A9A1016D-32AE-0247-B57E-CDE72514FD8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421606" y="4457700"/>
            <a:ext cx="15544800" cy="5029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3DCC64E2-876B-D543-903B-2A327696D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1333500"/>
            <a:ext cx="89154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34A597BC-0D25-B849-A087-DCD8E7071E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2895599"/>
            <a:ext cx="16078200" cy="1181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Subtitle/description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-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5956BD-95FE-7F47-8B53-22C1B141C018}"/>
              </a:ext>
            </a:extLst>
          </p:cNvPr>
          <p:cNvGrpSpPr/>
          <p:nvPr userDrawn="1"/>
        </p:nvGrpSpPr>
        <p:grpSpPr>
          <a:xfrm>
            <a:off x="3668416" y="2672935"/>
            <a:ext cx="10951167" cy="3585176"/>
            <a:chOff x="0" y="0"/>
            <a:chExt cx="14601556" cy="47802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C19604-EABB-BA4F-AE30-41E2A8468F76}"/>
                </a:ext>
              </a:extLst>
            </p:cNvPr>
            <p:cNvSpPr txBox="1"/>
            <p:nvPr/>
          </p:nvSpPr>
          <p:spPr>
            <a:xfrm>
              <a:off x="0" y="-161925"/>
              <a:ext cx="14601556" cy="1621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080"/>
                </a:lnSpc>
              </a:pPr>
              <a:r>
                <a:rPr lang="en-US" sz="7200" u="none" spc="144">
                  <a:solidFill>
                    <a:srgbClr val="FFFFFF"/>
                  </a:solidFill>
                  <a:latin typeface="Helveticish Bold"/>
                </a:rPr>
                <a:t>Contact Us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BF8688-BFF9-DE49-A8A6-3AFE2D319A8A}"/>
                </a:ext>
              </a:extLst>
            </p:cNvPr>
            <p:cNvSpPr txBox="1"/>
            <p:nvPr/>
          </p:nvSpPr>
          <p:spPr>
            <a:xfrm>
              <a:off x="0" y="1924900"/>
              <a:ext cx="14601556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-28">
                  <a:solidFill>
                    <a:srgbClr val="E9E9E9"/>
                  </a:solidFill>
                  <a:latin typeface="Helveticish"/>
                </a:rPr>
                <a:t>6</a:t>
              </a:r>
              <a:r>
                <a:rPr lang="en-US" sz="2800" u="none" spc="-28">
                  <a:solidFill>
                    <a:srgbClr val="E9E9E9"/>
                  </a:solidFill>
                  <a:latin typeface="Helveticish"/>
                </a:rPr>
                <a:t>14.445.3750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C16EA1-13A1-7E41-B447-56AD28D96BF1}"/>
                </a:ext>
              </a:extLst>
            </p:cNvPr>
            <p:cNvSpPr txBox="1"/>
            <p:nvPr/>
          </p:nvSpPr>
          <p:spPr>
            <a:xfrm>
              <a:off x="0" y="3031680"/>
              <a:ext cx="14601556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-28">
                  <a:solidFill>
                    <a:srgbClr val="E9E9E9"/>
                  </a:solidFill>
                  <a:latin typeface="Helveticish"/>
                </a:rPr>
                <a:t>communications@escco.org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B8A116-3BC5-8443-8292-78F3A280BDAB}"/>
                </a:ext>
              </a:extLst>
            </p:cNvPr>
            <p:cNvSpPr txBox="1"/>
            <p:nvPr/>
          </p:nvSpPr>
          <p:spPr>
            <a:xfrm>
              <a:off x="0" y="4138461"/>
              <a:ext cx="14601556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-28">
                  <a:solidFill>
                    <a:srgbClr val="E9E9E9"/>
                  </a:solidFill>
                  <a:latin typeface="Helveticish"/>
                </a:rPr>
                <a:t>escco.org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8173DA-DF6C-7A43-A5F8-16BDC28896DD}"/>
              </a:ext>
            </a:extLst>
          </p:cNvPr>
          <p:cNvGrpSpPr/>
          <p:nvPr userDrawn="1"/>
        </p:nvGrpSpPr>
        <p:grpSpPr>
          <a:xfrm>
            <a:off x="-181015" y="-109995"/>
            <a:ext cx="18650031" cy="706744"/>
            <a:chOff x="0" y="0"/>
            <a:chExt cx="24866707" cy="9423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FD00A4-6DC9-7547-BF12-2C679D3C89B8}"/>
                </a:ext>
              </a:extLst>
            </p:cNvPr>
            <p:cNvGrpSpPr/>
            <p:nvPr/>
          </p:nvGrpSpPr>
          <p:grpSpPr>
            <a:xfrm>
              <a:off x="0" y="0"/>
              <a:ext cx="4973341" cy="942325"/>
              <a:chOff x="0" y="0"/>
              <a:chExt cx="804327" cy="152400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9D384F65-1FC1-834B-9FF9-7A2D71A76C46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01C2E"/>
              </a:solidFill>
            </p:spPr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08CB574-AC2E-3349-895E-AE7826E06E84}"/>
                </a:ext>
              </a:extLst>
            </p:cNvPr>
            <p:cNvGrpSpPr/>
            <p:nvPr/>
          </p:nvGrpSpPr>
          <p:grpSpPr>
            <a:xfrm>
              <a:off x="4973341" y="0"/>
              <a:ext cx="4973341" cy="942325"/>
              <a:chOff x="0" y="0"/>
              <a:chExt cx="804327" cy="152400"/>
            </a:xfrm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5446A753-9028-DB48-A4A8-CAFCF75959CA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D34E"/>
              </a:solidFill>
            </p:spPr>
          </p:sp>
        </p:grp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C21F3289-E151-A24B-B2D3-595E7A484A2D}"/>
                </a:ext>
              </a:extLst>
            </p:cNvPr>
            <p:cNvGrpSpPr/>
            <p:nvPr/>
          </p:nvGrpSpPr>
          <p:grpSpPr>
            <a:xfrm>
              <a:off x="9946683" y="0"/>
              <a:ext cx="4973341" cy="942325"/>
              <a:chOff x="0" y="0"/>
              <a:chExt cx="804327" cy="152400"/>
            </a:xfrm>
          </p:grpSpPr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3653361F-56B3-E541-BA17-8DC85F255648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432"/>
              </a:solidFill>
            </p:spPr>
          </p:sp>
        </p:grpSp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6B39DEC3-C9F7-DC42-92E3-285F879FE95E}"/>
                </a:ext>
              </a:extLst>
            </p:cNvPr>
            <p:cNvGrpSpPr/>
            <p:nvPr/>
          </p:nvGrpSpPr>
          <p:grpSpPr>
            <a:xfrm>
              <a:off x="14920024" y="0"/>
              <a:ext cx="4973341" cy="942325"/>
              <a:chOff x="0" y="0"/>
              <a:chExt cx="804327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6A1B1FC-7D21-4D43-976A-37CF1AEDC087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419871"/>
              </a:solidFill>
            </p:spPr>
          </p:sp>
        </p:grp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E0B5BECF-E961-1A44-A727-BF959FA0CC17}"/>
                </a:ext>
              </a:extLst>
            </p:cNvPr>
            <p:cNvGrpSpPr/>
            <p:nvPr/>
          </p:nvGrpSpPr>
          <p:grpSpPr>
            <a:xfrm>
              <a:off x="19893366" y="0"/>
              <a:ext cx="4973341" cy="942325"/>
              <a:chOff x="0" y="0"/>
              <a:chExt cx="804327" cy="152400"/>
            </a:xfrm>
          </p:grpSpPr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084A7771-4F57-C645-B42A-02E2A4687DBC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814698"/>
              </a:solidFill>
            </p:spPr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7E912CE-5D8B-9945-8488-59304C936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381" y="1028700"/>
            <a:ext cx="4512896" cy="896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227EA6-CA43-D34D-874B-B81D4A7E6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741109" y="7855409"/>
            <a:ext cx="1402891" cy="14028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987B43-12A2-134E-8EF4-D5D380BF04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5834081" y="7855409"/>
            <a:ext cx="1402891" cy="14028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08729B-011F-0A42-A91B-6316B69C70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9595985" y="7855409"/>
            <a:ext cx="1402891" cy="14028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88F9E8-99F3-2F41-B9B0-F7016F8548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1363941" y="7855409"/>
            <a:ext cx="1402891" cy="14028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372054-22E9-B04C-B1F9-397375E81C9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3216692" y="7855409"/>
            <a:ext cx="1402891" cy="14028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660309-138C-8848-B2C2-3EEBCB198D5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923093" y="7855409"/>
            <a:ext cx="1402891" cy="1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7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DF6C17-FE94-B446-9ED1-75543B9A6BA7}"/>
              </a:ext>
            </a:extLst>
          </p:cNvPr>
          <p:cNvGrpSpPr/>
          <p:nvPr userDrawn="1"/>
        </p:nvGrpSpPr>
        <p:grpSpPr>
          <a:xfrm>
            <a:off x="3668416" y="2672935"/>
            <a:ext cx="10951167" cy="3585176"/>
            <a:chOff x="0" y="0"/>
            <a:chExt cx="14601556" cy="47802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92C890-122A-4941-9F1B-BDCBA9679CE5}"/>
                </a:ext>
              </a:extLst>
            </p:cNvPr>
            <p:cNvSpPr txBox="1"/>
            <p:nvPr/>
          </p:nvSpPr>
          <p:spPr>
            <a:xfrm>
              <a:off x="0" y="-161925"/>
              <a:ext cx="14601556" cy="1621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080"/>
                </a:lnSpc>
              </a:pPr>
              <a:r>
                <a:rPr lang="en-US" sz="7200" u="none" spc="144">
                  <a:solidFill>
                    <a:srgbClr val="003882"/>
                  </a:solidFill>
                  <a:latin typeface="Helveticish Bold"/>
                </a:rPr>
                <a:t>Contact Us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461ECB-279F-7C4F-AAA9-942A7D38F086}"/>
                </a:ext>
              </a:extLst>
            </p:cNvPr>
            <p:cNvSpPr txBox="1"/>
            <p:nvPr/>
          </p:nvSpPr>
          <p:spPr>
            <a:xfrm>
              <a:off x="0" y="1924900"/>
              <a:ext cx="14601556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-28">
                  <a:solidFill>
                    <a:srgbClr val="1D1F1F"/>
                  </a:solidFill>
                  <a:latin typeface="Helveticish"/>
                </a:rPr>
                <a:t>6</a:t>
              </a:r>
              <a:r>
                <a:rPr lang="en-US" sz="2800" u="none" spc="-28">
                  <a:solidFill>
                    <a:srgbClr val="1D1F1F"/>
                  </a:solidFill>
                  <a:latin typeface="Helveticish"/>
                </a:rPr>
                <a:t>14.445.3750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FABF8B-08F0-2641-B353-B41D659C6A75}"/>
                </a:ext>
              </a:extLst>
            </p:cNvPr>
            <p:cNvSpPr txBox="1"/>
            <p:nvPr/>
          </p:nvSpPr>
          <p:spPr>
            <a:xfrm>
              <a:off x="0" y="3031680"/>
              <a:ext cx="14601556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-28">
                  <a:solidFill>
                    <a:srgbClr val="1D1F1F"/>
                  </a:solidFill>
                  <a:latin typeface="Helveticish"/>
                </a:rPr>
                <a:t>communications@escco.org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504237-FA61-E746-A9B7-CF708A09F3C7}"/>
                </a:ext>
              </a:extLst>
            </p:cNvPr>
            <p:cNvSpPr txBox="1"/>
            <p:nvPr/>
          </p:nvSpPr>
          <p:spPr>
            <a:xfrm>
              <a:off x="0" y="4138461"/>
              <a:ext cx="14601556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-28">
                  <a:solidFill>
                    <a:srgbClr val="1D1F1F"/>
                  </a:solidFill>
                  <a:latin typeface="Helveticish"/>
                </a:rPr>
                <a:t>escco.org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399763B-DDCC-1742-92AA-7B42F1C86F42}"/>
              </a:ext>
            </a:extLst>
          </p:cNvPr>
          <p:cNvGrpSpPr/>
          <p:nvPr userDrawn="1"/>
        </p:nvGrpSpPr>
        <p:grpSpPr>
          <a:xfrm>
            <a:off x="-181015" y="-109995"/>
            <a:ext cx="18650031" cy="706744"/>
            <a:chOff x="0" y="0"/>
            <a:chExt cx="24866707" cy="9423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A5C09B-8212-5A46-9A5F-ED0546306D4B}"/>
                </a:ext>
              </a:extLst>
            </p:cNvPr>
            <p:cNvGrpSpPr/>
            <p:nvPr/>
          </p:nvGrpSpPr>
          <p:grpSpPr>
            <a:xfrm>
              <a:off x="0" y="0"/>
              <a:ext cx="4973341" cy="942325"/>
              <a:chOff x="0" y="0"/>
              <a:chExt cx="804327" cy="152400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D6FD3B34-E893-2943-813E-0CB50E081890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01C2E"/>
              </a:solidFill>
            </p:spPr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B2C8C10-7FEC-8741-A0E6-54AEFE660CF6}"/>
                </a:ext>
              </a:extLst>
            </p:cNvPr>
            <p:cNvGrpSpPr/>
            <p:nvPr/>
          </p:nvGrpSpPr>
          <p:grpSpPr>
            <a:xfrm>
              <a:off x="4973341" y="0"/>
              <a:ext cx="4973341" cy="942325"/>
              <a:chOff x="0" y="0"/>
              <a:chExt cx="804327" cy="152400"/>
            </a:xfrm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9E514663-D60C-3940-B276-690A44C4EA51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D34E"/>
              </a:solidFill>
            </p:spPr>
          </p:sp>
        </p:grp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594DBD71-73CB-CC4B-9C4B-E38F1B7D7165}"/>
                </a:ext>
              </a:extLst>
            </p:cNvPr>
            <p:cNvGrpSpPr/>
            <p:nvPr/>
          </p:nvGrpSpPr>
          <p:grpSpPr>
            <a:xfrm>
              <a:off x="9946683" y="0"/>
              <a:ext cx="4973341" cy="942325"/>
              <a:chOff x="0" y="0"/>
              <a:chExt cx="804327" cy="152400"/>
            </a:xfrm>
          </p:grpSpPr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170C8914-596B-CD45-8298-0D0F45D0CF24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58432"/>
              </a:solidFill>
            </p:spPr>
          </p:sp>
        </p:grpSp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21AA3EDA-29B6-DB45-8EC8-B03D5D15E3EB}"/>
                </a:ext>
              </a:extLst>
            </p:cNvPr>
            <p:cNvGrpSpPr/>
            <p:nvPr/>
          </p:nvGrpSpPr>
          <p:grpSpPr>
            <a:xfrm>
              <a:off x="14920024" y="0"/>
              <a:ext cx="4973341" cy="942325"/>
              <a:chOff x="0" y="0"/>
              <a:chExt cx="804327" cy="1524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19AE956D-5D5B-DD45-940F-1FBD877440E2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419871"/>
              </a:solidFill>
            </p:spPr>
          </p:sp>
        </p:grp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3B5CE70E-C45B-EC4D-B96A-1A457D68AF2C}"/>
                </a:ext>
              </a:extLst>
            </p:cNvPr>
            <p:cNvGrpSpPr/>
            <p:nvPr/>
          </p:nvGrpSpPr>
          <p:grpSpPr>
            <a:xfrm>
              <a:off x="19893366" y="0"/>
              <a:ext cx="4973341" cy="942325"/>
              <a:chOff x="0" y="0"/>
              <a:chExt cx="804327" cy="152400"/>
            </a:xfrm>
          </p:grpSpPr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9282A6FC-72DC-0C40-9664-C6354AEEBFD3}"/>
                  </a:ext>
                </a:extLst>
              </p:cNvPr>
              <p:cNvSpPr/>
              <p:nvPr/>
            </p:nvSpPr>
            <p:spPr>
              <a:xfrm>
                <a:off x="0" y="0"/>
                <a:ext cx="804327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804327" h="152400">
                    <a:moveTo>
                      <a:pt x="0" y="0"/>
                    </a:moveTo>
                    <a:lnTo>
                      <a:pt x="804327" y="0"/>
                    </a:lnTo>
                    <a:lnTo>
                      <a:pt x="804327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814698"/>
              </a:solidFill>
            </p:spPr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C6D6FAC-EAED-D146-B3F2-2E5B9BDDE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741109" y="7855409"/>
            <a:ext cx="1402891" cy="14028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28C293-11B4-E949-A659-D67BBDDB3A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834081" y="7855409"/>
            <a:ext cx="1402891" cy="14028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A238DA-4594-534D-A73A-913BB5AE9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595985" y="7855409"/>
            <a:ext cx="1402891" cy="14028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E4AC3C-F690-C540-9C3A-63031D2BEC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363941" y="7855409"/>
            <a:ext cx="1402891" cy="14028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8634B3-3853-2640-A954-FFBB8F4330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3216692" y="7855409"/>
            <a:ext cx="1402891" cy="14028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702240-39B7-7A42-882D-612BB5E4D6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923093" y="7855409"/>
            <a:ext cx="1402891" cy="1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1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72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547808-A3B0-56E4-6539-D9402BF08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78394-0B6B-2B49-1823-24AB3E5346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4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79EF49-8DB6-5118-75AE-1A276F625D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256B1-9A42-A8D4-FA0F-802364608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31C12-DE0C-64AF-D0EF-D36C3BDBC8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C2F2A-D790-FED2-C006-57B8B0073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30CFD8-3F52-32DC-4F51-6A2F9415D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E640AC-7BA0-9F85-32DC-7422A100A1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608083-4352-AC5F-E6B2-13E7B538F3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9CE410-4986-E73F-EEE5-0B8290B45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45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D397D"/>
      </a:dk2>
      <a:lt2>
        <a:srgbClr val="EEECE1"/>
      </a:lt2>
      <a:accent1>
        <a:srgbClr val="A32D33"/>
      </a:accent1>
      <a:accent2>
        <a:srgbClr val="F0CB62"/>
      </a:accent2>
      <a:accent3>
        <a:srgbClr val="E88946"/>
      </a:accent3>
      <a:accent4>
        <a:srgbClr val="579674"/>
      </a:accent4>
      <a:accent5>
        <a:srgbClr val="794B94"/>
      </a:accent5>
      <a:accent6>
        <a:srgbClr val="75787B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Franklin Gothic Medium</vt:lpstr>
      <vt:lpstr>Helveticish</vt:lpstr>
      <vt:lpstr>Helveticish Bold</vt:lpstr>
      <vt:lpstr>Franklin Gothic Book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 Full Presentation</dc:title>
  <cp:lastModifiedBy>Eileen Asher</cp:lastModifiedBy>
  <cp:revision>13</cp:revision>
  <dcterms:created xsi:type="dcterms:W3CDTF">2006-08-16T00:00:00Z</dcterms:created>
  <dcterms:modified xsi:type="dcterms:W3CDTF">2022-07-22T14:31:20Z</dcterms:modified>
  <dc:identifier>DAEKlzWWy4U</dc:identifier>
</cp:coreProperties>
</file>