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60" r:id="rId2"/>
    <p:sldId id="261" r:id="rId3"/>
    <p:sldId id="262" r:id="rId4"/>
    <p:sldId id="263" r:id="rId5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7" roundtripDataSignature="AMtx7mhez31QTcjS8UQDb/cMUsV9TEX7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/>
    <p:restoredTop sz="94694"/>
  </p:normalViewPr>
  <p:slideViewPr>
    <p:cSldViewPr snapToGrid="0">
      <p:cViewPr varScale="1">
        <p:scale>
          <a:sx n="80" d="100"/>
          <a:sy n="80" d="100"/>
        </p:scale>
        <p:origin x="696" y="2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userDrawn="1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/>
          <p:nvPr/>
        </p:nvSpPr>
        <p:spPr>
          <a:xfrm>
            <a:off x="0" y="9964900"/>
            <a:ext cx="3716706" cy="704224"/>
          </a:xfrm>
          <a:custGeom>
            <a:avLst/>
            <a:gdLst/>
            <a:ahLst/>
            <a:cxnLst/>
            <a:rect l="l" t="t" r="r" b="b"/>
            <a:pathLst>
              <a:path w="804327" h="152400" extrusionOk="0">
                <a:moveTo>
                  <a:pt x="0" y="0"/>
                </a:moveTo>
                <a:lnTo>
                  <a:pt x="804327" y="0"/>
                </a:lnTo>
                <a:lnTo>
                  <a:pt x="804327" y="152400"/>
                </a:lnTo>
                <a:lnTo>
                  <a:pt x="0" y="152400"/>
                </a:lnTo>
                <a:close/>
              </a:path>
            </a:pathLst>
          </a:custGeom>
          <a:solidFill>
            <a:srgbClr val="B01C2E"/>
          </a:solidFill>
          <a:ln>
            <a:noFill/>
          </a:ln>
        </p:spPr>
      </p:sp>
      <p:sp>
        <p:nvSpPr>
          <p:cNvPr id="13" name="Google Shape;13;p3"/>
          <p:cNvSpPr/>
          <p:nvPr/>
        </p:nvSpPr>
        <p:spPr>
          <a:xfrm>
            <a:off x="3716706" y="9964900"/>
            <a:ext cx="3716706" cy="704224"/>
          </a:xfrm>
          <a:custGeom>
            <a:avLst/>
            <a:gdLst/>
            <a:ahLst/>
            <a:cxnLst/>
            <a:rect l="l" t="t" r="r" b="b"/>
            <a:pathLst>
              <a:path w="804327" h="152400" extrusionOk="0">
                <a:moveTo>
                  <a:pt x="0" y="0"/>
                </a:moveTo>
                <a:lnTo>
                  <a:pt x="804327" y="0"/>
                </a:lnTo>
                <a:lnTo>
                  <a:pt x="804327" y="152400"/>
                </a:lnTo>
                <a:lnTo>
                  <a:pt x="0" y="152400"/>
                </a:lnTo>
                <a:close/>
              </a:path>
            </a:pathLst>
          </a:custGeom>
          <a:solidFill>
            <a:srgbClr val="FFD34E"/>
          </a:solidFill>
          <a:ln>
            <a:noFill/>
          </a:ln>
        </p:spPr>
      </p:sp>
      <p:sp>
        <p:nvSpPr>
          <p:cNvPr id="14" name="Google Shape;14;p3"/>
          <p:cNvSpPr/>
          <p:nvPr/>
        </p:nvSpPr>
        <p:spPr>
          <a:xfrm>
            <a:off x="7433411" y="9964900"/>
            <a:ext cx="3716706" cy="704224"/>
          </a:xfrm>
          <a:custGeom>
            <a:avLst/>
            <a:gdLst/>
            <a:ahLst/>
            <a:cxnLst/>
            <a:rect l="l" t="t" r="r" b="b"/>
            <a:pathLst>
              <a:path w="804327" h="152400" extrusionOk="0">
                <a:moveTo>
                  <a:pt x="0" y="0"/>
                </a:moveTo>
                <a:lnTo>
                  <a:pt x="804327" y="0"/>
                </a:lnTo>
                <a:lnTo>
                  <a:pt x="804327" y="152400"/>
                </a:lnTo>
                <a:lnTo>
                  <a:pt x="0" y="152400"/>
                </a:lnTo>
                <a:close/>
              </a:path>
            </a:pathLst>
          </a:custGeom>
          <a:solidFill>
            <a:srgbClr val="F58432"/>
          </a:solidFill>
          <a:ln>
            <a:noFill/>
          </a:ln>
        </p:spPr>
      </p:sp>
      <p:sp>
        <p:nvSpPr>
          <p:cNvPr id="15" name="Google Shape;15;p3"/>
          <p:cNvSpPr/>
          <p:nvPr/>
        </p:nvSpPr>
        <p:spPr>
          <a:xfrm>
            <a:off x="11150117" y="9964900"/>
            <a:ext cx="3716706" cy="704224"/>
          </a:xfrm>
          <a:custGeom>
            <a:avLst/>
            <a:gdLst/>
            <a:ahLst/>
            <a:cxnLst/>
            <a:rect l="l" t="t" r="r" b="b"/>
            <a:pathLst>
              <a:path w="804327" h="152400" extrusionOk="0">
                <a:moveTo>
                  <a:pt x="0" y="0"/>
                </a:moveTo>
                <a:lnTo>
                  <a:pt x="804327" y="0"/>
                </a:lnTo>
                <a:lnTo>
                  <a:pt x="804327" y="152400"/>
                </a:lnTo>
                <a:lnTo>
                  <a:pt x="0" y="152400"/>
                </a:lnTo>
                <a:close/>
              </a:path>
            </a:pathLst>
          </a:custGeom>
          <a:solidFill>
            <a:srgbClr val="41987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14866823" y="9964900"/>
            <a:ext cx="3716706" cy="704224"/>
          </a:xfrm>
          <a:custGeom>
            <a:avLst/>
            <a:gdLst/>
            <a:ahLst/>
            <a:cxnLst/>
            <a:rect l="l" t="t" r="r" b="b"/>
            <a:pathLst>
              <a:path w="804327" h="152400" extrusionOk="0">
                <a:moveTo>
                  <a:pt x="0" y="0"/>
                </a:moveTo>
                <a:lnTo>
                  <a:pt x="804327" y="0"/>
                </a:lnTo>
                <a:lnTo>
                  <a:pt x="804327" y="152400"/>
                </a:lnTo>
                <a:lnTo>
                  <a:pt x="0" y="152400"/>
                </a:lnTo>
                <a:close/>
              </a:path>
            </a:pathLst>
          </a:custGeom>
          <a:solidFill>
            <a:srgbClr val="814698"/>
          </a:solidFill>
          <a:ln>
            <a:noFill/>
          </a:ln>
        </p:spPr>
      </p:sp>
      <p:sp>
        <p:nvSpPr>
          <p:cNvPr id="17" name="Google Shape;17;p3"/>
          <p:cNvSpPr/>
          <p:nvPr/>
        </p:nvSpPr>
        <p:spPr>
          <a:xfrm>
            <a:off x="0" y="0"/>
            <a:ext cx="18400344" cy="1503067"/>
          </a:xfrm>
          <a:custGeom>
            <a:avLst/>
            <a:gdLst/>
            <a:ahLst/>
            <a:cxnLst/>
            <a:rect l="l" t="t" r="r" b="b"/>
            <a:pathLst>
              <a:path w="6224314" h="508445" extrusionOk="0">
                <a:moveTo>
                  <a:pt x="0" y="0"/>
                </a:moveTo>
                <a:lnTo>
                  <a:pt x="6224314" y="0"/>
                </a:lnTo>
                <a:lnTo>
                  <a:pt x="6224314" y="508445"/>
                </a:lnTo>
                <a:lnTo>
                  <a:pt x="0" y="508445"/>
                </a:lnTo>
                <a:close/>
              </a:path>
            </a:pathLst>
          </a:custGeom>
          <a:solidFill>
            <a:srgbClr val="003882"/>
          </a:solidFill>
          <a:ln>
            <a:noFill/>
          </a:ln>
        </p:spPr>
      </p:sp>
      <p:pic>
        <p:nvPicPr>
          <p:cNvPr id="18" name="Google Shape;18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68792" y="329871"/>
            <a:ext cx="4243147" cy="843325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6;p2">
            <a:extLst>
              <a:ext uri="{FF2B5EF4-FFF2-40B4-BE49-F238E27FC236}">
                <a16:creationId xmlns:a16="http://schemas.microsoft.com/office/drawing/2014/main" id="{2135946D-CA74-D046-A813-B7D64BCDDDF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7139" y="207345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1" i="0" u="none" strike="noStrike" cap="none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22" name="Google Shape;7;p2">
            <a:extLst>
              <a:ext uri="{FF2B5EF4-FFF2-40B4-BE49-F238E27FC236}">
                <a16:creationId xmlns:a16="http://schemas.microsoft.com/office/drawing/2014/main" id="{573A70C8-E7A2-B34D-9659-E63D44DBF72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97139" y="3399019"/>
            <a:ext cx="8229600" cy="5834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23" name="Content Placeholder 4">
            <a:extLst>
              <a:ext uri="{FF2B5EF4-FFF2-40B4-BE49-F238E27FC236}">
                <a16:creationId xmlns:a16="http://schemas.microsoft.com/office/drawing/2014/main" id="{C4FDBDBF-44DA-124A-9468-DFA3BC78B43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788525" y="2073275"/>
            <a:ext cx="7675563" cy="7161213"/>
          </a:xfrm>
        </p:spPr>
        <p:txBody>
          <a:bodyPr/>
          <a:lstStyle>
            <a:lvl1pPr>
              <a:defRPr b="0" i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 userDrawn="1">
  <p:cSld name="Custom Layou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9974425"/>
            <a:ext cx="3716706" cy="704224"/>
          </a:xfrm>
          <a:custGeom>
            <a:avLst/>
            <a:gdLst/>
            <a:ahLst/>
            <a:cxnLst/>
            <a:rect l="l" t="t" r="r" b="b"/>
            <a:pathLst>
              <a:path w="804327" h="152400" extrusionOk="0">
                <a:moveTo>
                  <a:pt x="0" y="0"/>
                </a:moveTo>
                <a:lnTo>
                  <a:pt x="804327" y="0"/>
                </a:lnTo>
                <a:lnTo>
                  <a:pt x="804327" y="152400"/>
                </a:lnTo>
                <a:lnTo>
                  <a:pt x="0" y="152400"/>
                </a:lnTo>
                <a:close/>
              </a:path>
            </a:pathLst>
          </a:custGeom>
          <a:solidFill>
            <a:srgbClr val="B01C2E"/>
          </a:solidFill>
          <a:ln>
            <a:noFill/>
          </a:ln>
        </p:spPr>
      </p:sp>
      <p:sp>
        <p:nvSpPr>
          <p:cNvPr id="21" name="Google Shape;21;p4"/>
          <p:cNvSpPr/>
          <p:nvPr/>
        </p:nvSpPr>
        <p:spPr>
          <a:xfrm>
            <a:off x="3716706" y="9974425"/>
            <a:ext cx="3716706" cy="704224"/>
          </a:xfrm>
          <a:custGeom>
            <a:avLst/>
            <a:gdLst/>
            <a:ahLst/>
            <a:cxnLst/>
            <a:rect l="l" t="t" r="r" b="b"/>
            <a:pathLst>
              <a:path w="804327" h="152400" extrusionOk="0">
                <a:moveTo>
                  <a:pt x="0" y="0"/>
                </a:moveTo>
                <a:lnTo>
                  <a:pt x="804327" y="0"/>
                </a:lnTo>
                <a:lnTo>
                  <a:pt x="804327" y="152400"/>
                </a:lnTo>
                <a:lnTo>
                  <a:pt x="0" y="152400"/>
                </a:lnTo>
                <a:close/>
              </a:path>
            </a:pathLst>
          </a:custGeom>
          <a:solidFill>
            <a:srgbClr val="FFD34E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7433411" y="9974425"/>
            <a:ext cx="3716706" cy="704224"/>
          </a:xfrm>
          <a:custGeom>
            <a:avLst/>
            <a:gdLst/>
            <a:ahLst/>
            <a:cxnLst/>
            <a:rect l="l" t="t" r="r" b="b"/>
            <a:pathLst>
              <a:path w="804327" h="152400" extrusionOk="0">
                <a:moveTo>
                  <a:pt x="0" y="0"/>
                </a:moveTo>
                <a:lnTo>
                  <a:pt x="804327" y="0"/>
                </a:lnTo>
                <a:lnTo>
                  <a:pt x="804327" y="152400"/>
                </a:lnTo>
                <a:lnTo>
                  <a:pt x="0" y="152400"/>
                </a:lnTo>
                <a:close/>
              </a:path>
            </a:pathLst>
          </a:custGeom>
          <a:solidFill>
            <a:srgbClr val="F58432"/>
          </a:solidFill>
          <a:ln>
            <a:noFill/>
          </a:ln>
        </p:spPr>
      </p:sp>
      <p:sp>
        <p:nvSpPr>
          <p:cNvPr id="23" name="Google Shape;23;p4"/>
          <p:cNvSpPr/>
          <p:nvPr/>
        </p:nvSpPr>
        <p:spPr>
          <a:xfrm>
            <a:off x="11150117" y="9974425"/>
            <a:ext cx="3716706" cy="704224"/>
          </a:xfrm>
          <a:custGeom>
            <a:avLst/>
            <a:gdLst/>
            <a:ahLst/>
            <a:cxnLst/>
            <a:rect l="l" t="t" r="r" b="b"/>
            <a:pathLst>
              <a:path w="804327" h="152400" extrusionOk="0">
                <a:moveTo>
                  <a:pt x="0" y="0"/>
                </a:moveTo>
                <a:lnTo>
                  <a:pt x="804327" y="0"/>
                </a:lnTo>
                <a:lnTo>
                  <a:pt x="804327" y="152400"/>
                </a:lnTo>
                <a:lnTo>
                  <a:pt x="0" y="152400"/>
                </a:lnTo>
                <a:close/>
              </a:path>
            </a:pathLst>
          </a:custGeom>
          <a:solidFill>
            <a:srgbClr val="419871"/>
          </a:solidFill>
          <a:ln>
            <a:noFill/>
          </a:ln>
        </p:spPr>
      </p:sp>
      <p:sp>
        <p:nvSpPr>
          <p:cNvPr id="24" name="Google Shape;24;p4"/>
          <p:cNvSpPr/>
          <p:nvPr/>
        </p:nvSpPr>
        <p:spPr>
          <a:xfrm>
            <a:off x="14866823" y="9974425"/>
            <a:ext cx="3716706" cy="704224"/>
          </a:xfrm>
          <a:custGeom>
            <a:avLst/>
            <a:gdLst/>
            <a:ahLst/>
            <a:cxnLst/>
            <a:rect l="l" t="t" r="r" b="b"/>
            <a:pathLst>
              <a:path w="804327" h="152400" extrusionOk="0">
                <a:moveTo>
                  <a:pt x="0" y="0"/>
                </a:moveTo>
                <a:lnTo>
                  <a:pt x="804327" y="0"/>
                </a:lnTo>
                <a:lnTo>
                  <a:pt x="804327" y="152400"/>
                </a:lnTo>
                <a:lnTo>
                  <a:pt x="0" y="152400"/>
                </a:lnTo>
                <a:close/>
              </a:path>
            </a:pathLst>
          </a:custGeom>
          <a:solidFill>
            <a:srgbClr val="814698"/>
          </a:solidFill>
          <a:ln>
            <a:noFill/>
          </a:ln>
        </p:spPr>
      </p:sp>
      <p:sp>
        <p:nvSpPr>
          <p:cNvPr id="25" name="Google Shape;25;p4"/>
          <p:cNvSpPr/>
          <p:nvPr/>
        </p:nvSpPr>
        <p:spPr>
          <a:xfrm>
            <a:off x="0" y="0"/>
            <a:ext cx="18400344" cy="1503067"/>
          </a:xfrm>
          <a:custGeom>
            <a:avLst/>
            <a:gdLst/>
            <a:ahLst/>
            <a:cxnLst/>
            <a:rect l="l" t="t" r="r" b="b"/>
            <a:pathLst>
              <a:path w="6224314" h="508445" extrusionOk="0">
                <a:moveTo>
                  <a:pt x="0" y="0"/>
                </a:moveTo>
                <a:lnTo>
                  <a:pt x="6224314" y="0"/>
                </a:lnTo>
                <a:lnTo>
                  <a:pt x="6224314" y="508445"/>
                </a:lnTo>
                <a:lnTo>
                  <a:pt x="0" y="508445"/>
                </a:lnTo>
                <a:close/>
              </a:path>
            </a:pathLst>
          </a:custGeom>
          <a:solidFill>
            <a:srgbClr val="003882"/>
          </a:solidFill>
          <a:ln>
            <a:noFill/>
          </a:ln>
        </p:spPr>
      </p:sp>
      <p:pic>
        <p:nvPicPr>
          <p:cNvPr id="26" name="Google Shape;26;p4"/>
          <p:cNvPicPr preferRelativeResize="0"/>
          <p:nvPr/>
        </p:nvPicPr>
        <p:blipFill rotWithShape="1">
          <a:blip r:embed="rId2">
            <a:alphaModFix/>
          </a:blip>
          <a:srcRect r="84807"/>
          <a:stretch/>
        </p:blipFill>
        <p:spPr>
          <a:xfrm>
            <a:off x="568792" y="413459"/>
            <a:ext cx="644653" cy="843325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6;p2">
            <a:extLst>
              <a:ext uri="{FF2B5EF4-FFF2-40B4-BE49-F238E27FC236}">
                <a16:creationId xmlns:a16="http://schemas.microsoft.com/office/drawing/2014/main" id="{87A6C1E2-8C90-904F-BF35-E1DCBFB7646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7139" y="207345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1" i="0" u="none" strike="noStrike" cap="none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13" name="Google Shape;7;p2">
            <a:extLst>
              <a:ext uri="{FF2B5EF4-FFF2-40B4-BE49-F238E27FC236}">
                <a16:creationId xmlns:a16="http://schemas.microsoft.com/office/drawing/2014/main" id="{24E4724C-3229-2943-BCED-E0AF4581A29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97139" y="3399019"/>
            <a:ext cx="8229600" cy="5834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DADA9F98-332C-4348-AFAE-257AD812400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788525" y="2073275"/>
            <a:ext cx="7675563" cy="7161213"/>
          </a:xfrm>
        </p:spPr>
        <p:txBody>
          <a:bodyPr/>
          <a:lstStyle>
            <a:lvl1pPr>
              <a:defRPr b="0" i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 userDrawn="1">
  <p:cSld name="1_Custom Layou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/>
          <p:nvPr/>
        </p:nvSpPr>
        <p:spPr>
          <a:xfrm>
            <a:off x="0" y="9964900"/>
            <a:ext cx="3716706" cy="704224"/>
          </a:xfrm>
          <a:custGeom>
            <a:avLst/>
            <a:gdLst/>
            <a:ahLst/>
            <a:cxnLst/>
            <a:rect l="l" t="t" r="r" b="b"/>
            <a:pathLst>
              <a:path w="804327" h="152400" extrusionOk="0">
                <a:moveTo>
                  <a:pt x="0" y="0"/>
                </a:moveTo>
                <a:lnTo>
                  <a:pt x="804327" y="0"/>
                </a:lnTo>
                <a:lnTo>
                  <a:pt x="804327" y="152400"/>
                </a:lnTo>
                <a:lnTo>
                  <a:pt x="0" y="152400"/>
                </a:lnTo>
                <a:close/>
              </a:path>
            </a:pathLst>
          </a:custGeom>
          <a:solidFill>
            <a:srgbClr val="B01C2E"/>
          </a:solidFill>
          <a:ln>
            <a:noFill/>
          </a:ln>
        </p:spPr>
      </p:sp>
      <p:sp>
        <p:nvSpPr>
          <p:cNvPr id="29" name="Google Shape;29;p5"/>
          <p:cNvSpPr/>
          <p:nvPr/>
        </p:nvSpPr>
        <p:spPr>
          <a:xfrm>
            <a:off x="3716706" y="9964900"/>
            <a:ext cx="3716706" cy="704224"/>
          </a:xfrm>
          <a:custGeom>
            <a:avLst/>
            <a:gdLst/>
            <a:ahLst/>
            <a:cxnLst/>
            <a:rect l="l" t="t" r="r" b="b"/>
            <a:pathLst>
              <a:path w="804327" h="152400" extrusionOk="0">
                <a:moveTo>
                  <a:pt x="0" y="0"/>
                </a:moveTo>
                <a:lnTo>
                  <a:pt x="804327" y="0"/>
                </a:lnTo>
                <a:lnTo>
                  <a:pt x="804327" y="152400"/>
                </a:lnTo>
                <a:lnTo>
                  <a:pt x="0" y="152400"/>
                </a:lnTo>
                <a:close/>
              </a:path>
            </a:pathLst>
          </a:custGeom>
          <a:solidFill>
            <a:srgbClr val="FFD34E"/>
          </a:solidFill>
          <a:ln>
            <a:noFill/>
          </a:ln>
        </p:spPr>
      </p:sp>
      <p:sp>
        <p:nvSpPr>
          <p:cNvPr id="30" name="Google Shape;30;p5"/>
          <p:cNvSpPr/>
          <p:nvPr/>
        </p:nvSpPr>
        <p:spPr>
          <a:xfrm>
            <a:off x="7433411" y="9964900"/>
            <a:ext cx="3716706" cy="704224"/>
          </a:xfrm>
          <a:custGeom>
            <a:avLst/>
            <a:gdLst/>
            <a:ahLst/>
            <a:cxnLst/>
            <a:rect l="l" t="t" r="r" b="b"/>
            <a:pathLst>
              <a:path w="804327" h="152400" extrusionOk="0">
                <a:moveTo>
                  <a:pt x="0" y="0"/>
                </a:moveTo>
                <a:lnTo>
                  <a:pt x="804327" y="0"/>
                </a:lnTo>
                <a:lnTo>
                  <a:pt x="804327" y="152400"/>
                </a:lnTo>
                <a:lnTo>
                  <a:pt x="0" y="152400"/>
                </a:lnTo>
                <a:close/>
              </a:path>
            </a:pathLst>
          </a:custGeom>
          <a:solidFill>
            <a:srgbClr val="F58432"/>
          </a:solidFill>
          <a:ln>
            <a:noFill/>
          </a:ln>
        </p:spPr>
      </p:sp>
      <p:sp>
        <p:nvSpPr>
          <p:cNvPr id="31" name="Google Shape;31;p5"/>
          <p:cNvSpPr/>
          <p:nvPr/>
        </p:nvSpPr>
        <p:spPr>
          <a:xfrm>
            <a:off x="11150117" y="9964900"/>
            <a:ext cx="3716706" cy="704224"/>
          </a:xfrm>
          <a:custGeom>
            <a:avLst/>
            <a:gdLst/>
            <a:ahLst/>
            <a:cxnLst/>
            <a:rect l="l" t="t" r="r" b="b"/>
            <a:pathLst>
              <a:path w="804327" h="152400" extrusionOk="0">
                <a:moveTo>
                  <a:pt x="0" y="0"/>
                </a:moveTo>
                <a:lnTo>
                  <a:pt x="804327" y="0"/>
                </a:lnTo>
                <a:lnTo>
                  <a:pt x="804327" y="152400"/>
                </a:lnTo>
                <a:lnTo>
                  <a:pt x="0" y="152400"/>
                </a:lnTo>
                <a:close/>
              </a:path>
            </a:pathLst>
          </a:custGeom>
          <a:solidFill>
            <a:srgbClr val="419871"/>
          </a:solidFill>
          <a:ln>
            <a:noFill/>
          </a:ln>
        </p:spPr>
      </p:sp>
      <p:sp>
        <p:nvSpPr>
          <p:cNvPr id="32" name="Google Shape;32;p5"/>
          <p:cNvSpPr/>
          <p:nvPr/>
        </p:nvSpPr>
        <p:spPr>
          <a:xfrm>
            <a:off x="14866823" y="9964900"/>
            <a:ext cx="3716706" cy="704224"/>
          </a:xfrm>
          <a:custGeom>
            <a:avLst/>
            <a:gdLst/>
            <a:ahLst/>
            <a:cxnLst/>
            <a:rect l="l" t="t" r="r" b="b"/>
            <a:pathLst>
              <a:path w="804327" h="152400" extrusionOk="0">
                <a:moveTo>
                  <a:pt x="0" y="0"/>
                </a:moveTo>
                <a:lnTo>
                  <a:pt x="804327" y="0"/>
                </a:lnTo>
                <a:lnTo>
                  <a:pt x="804327" y="152400"/>
                </a:lnTo>
                <a:lnTo>
                  <a:pt x="0" y="152400"/>
                </a:lnTo>
                <a:close/>
              </a:path>
            </a:pathLst>
          </a:custGeom>
          <a:solidFill>
            <a:srgbClr val="814698"/>
          </a:solidFill>
          <a:ln>
            <a:noFill/>
          </a:ln>
        </p:spPr>
      </p:sp>
      <p:pic>
        <p:nvPicPr>
          <p:cNvPr id="33" name="Google Shape;33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2180" y="619386"/>
            <a:ext cx="4120607" cy="81862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6;p2">
            <a:extLst>
              <a:ext uri="{FF2B5EF4-FFF2-40B4-BE49-F238E27FC236}">
                <a16:creationId xmlns:a16="http://schemas.microsoft.com/office/drawing/2014/main" id="{4286AAC5-84CB-A343-83A6-023FCD98C4F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7139" y="207345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1" i="0" u="none" strike="noStrike" cap="none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12" name="Google Shape;7;p2">
            <a:extLst>
              <a:ext uri="{FF2B5EF4-FFF2-40B4-BE49-F238E27FC236}">
                <a16:creationId xmlns:a16="http://schemas.microsoft.com/office/drawing/2014/main" id="{FFC56DB9-D537-D247-84EC-22593C39253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97139" y="3399019"/>
            <a:ext cx="8229600" cy="5834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D070CAEF-A110-474D-B2C3-3CAC5CA66DF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788525" y="2073275"/>
            <a:ext cx="7675563" cy="7161213"/>
          </a:xfrm>
        </p:spPr>
        <p:txBody>
          <a:bodyPr/>
          <a:lstStyle>
            <a:lvl1pPr>
              <a:defRPr b="0" i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ustom Layout" userDrawn="1">
  <p:cSld name="2_Custom Layou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/>
          <p:nvPr/>
        </p:nvSpPr>
        <p:spPr>
          <a:xfrm>
            <a:off x="0" y="9974425"/>
            <a:ext cx="3716706" cy="704224"/>
          </a:xfrm>
          <a:custGeom>
            <a:avLst/>
            <a:gdLst/>
            <a:ahLst/>
            <a:cxnLst/>
            <a:rect l="l" t="t" r="r" b="b"/>
            <a:pathLst>
              <a:path w="804327" h="152400" extrusionOk="0">
                <a:moveTo>
                  <a:pt x="0" y="0"/>
                </a:moveTo>
                <a:lnTo>
                  <a:pt x="804327" y="0"/>
                </a:lnTo>
                <a:lnTo>
                  <a:pt x="804327" y="152400"/>
                </a:lnTo>
                <a:lnTo>
                  <a:pt x="0" y="152400"/>
                </a:lnTo>
                <a:close/>
              </a:path>
            </a:pathLst>
          </a:custGeom>
          <a:solidFill>
            <a:srgbClr val="B01C2E"/>
          </a:solidFill>
          <a:ln>
            <a:noFill/>
          </a:ln>
        </p:spPr>
      </p:sp>
      <p:sp>
        <p:nvSpPr>
          <p:cNvPr id="36" name="Google Shape;36;p6"/>
          <p:cNvSpPr/>
          <p:nvPr/>
        </p:nvSpPr>
        <p:spPr>
          <a:xfrm>
            <a:off x="3716706" y="9974425"/>
            <a:ext cx="3716706" cy="704224"/>
          </a:xfrm>
          <a:custGeom>
            <a:avLst/>
            <a:gdLst/>
            <a:ahLst/>
            <a:cxnLst/>
            <a:rect l="l" t="t" r="r" b="b"/>
            <a:pathLst>
              <a:path w="804327" h="152400" extrusionOk="0">
                <a:moveTo>
                  <a:pt x="0" y="0"/>
                </a:moveTo>
                <a:lnTo>
                  <a:pt x="804327" y="0"/>
                </a:lnTo>
                <a:lnTo>
                  <a:pt x="804327" y="152400"/>
                </a:lnTo>
                <a:lnTo>
                  <a:pt x="0" y="152400"/>
                </a:lnTo>
                <a:close/>
              </a:path>
            </a:pathLst>
          </a:custGeom>
          <a:solidFill>
            <a:srgbClr val="FFD34E"/>
          </a:solidFill>
          <a:ln>
            <a:noFill/>
          </a:ln>
        </p:spPr>
      </p:sp>
      <p:sp>
        <p:nvSpPr>
          <p:cNvPr id="37" name="Google Shape;37;p6"/>
          <p:cNvSpPr/>
          <p:nvPr/>
        </p:nvSpPr>
        <p:spPr>
          <a:xfrm>
            <a:off x="7433411" y="9974425"/>
            <a:ext cx="3716706" cy="704224"/>
          </a:xfrm>
          <a:custGeom>
            <a:avLst/>
            <a:gdLst/>
            <a:ahLst/>
            <a:cxnLst/>
            <a:rect l="l" t="t" r="r" b="b"/>
            <a:pathLst>
              <a:path w="804327" h="152400" extrusionOk="0">
                <a:moveTo>
                  <a:pt x="0" y="0"/>
                </a:moveTo>
                <a:lnTo>
                  <a:pt x="804327" y="0"/>
                </a:lnTo>
                <a:lnTo>
                  <a:pt x="804327" y="152400"/>
                </a:lnTo>
                <a:lnTo>
                  <a:pt x="0" y="152400"/>
                </a:lnTo>
                <a:close/>
              </a:path>
            </a:pathLst>
          </a:custGeom>
          <a:solidFill>
            <a:srgbClr val="F58432"/>
          </a:solidFill>
          <a:ln>
            <a:noFill/>
          </a:ln>
        </p:spPr>
      </p:sp>
      <p:sp>
        <p:nvSpPr>
          <p:cNvPr id="38" name="Google Shape;38;p6"/>
          <p:cNvSpPr/>
          <p:nvPr/>
        </p:nvSpPr>
        <p:spPr>
          <a:xfrm>
            <a:off x="11150117" y="9974425"/>
            <a:ext cx="3716706" cy="704224"/>
          </a:xfrm>
          <a:custGeom>
            <a:avLst/>
            <a:gdLst/>
            <a:ahLst/>
            <a:cxnLst/>
            <a:rect l="l" t="t" r="r" b="b"/>
            <a:pathLst>
              <a:path w="804327" h="152400" extrusionOk="0">
                <a:moveTo>
                  <a:pt x="0" y="0"/>
                </a:moveTo>
                <a:lnTo>
                  <a:pt x="804327" y="0"/>
                </a:lnTo>
                <a:lnTo>
                  <a:pt x="804327" y="152400"/>
                </a:lnTo>
                <a:lnTo>
                  <a:pt x="0" y="152400"/>
                </a:lnTo>
                <a:close/>
              </a:path>
            </a:pathLst>
          </a:custGeom>
          <a:solidFill>
            <a:srgbClr val="419871"/>
          </a:solidFill>
          <a:ln>
            <a:noFill/>
          </a:ln>
        </p:spPr>
      </p:sp>
      <p:sp>
        <p:nvSpPr>
          <p:cNvPr id="39" name="Google Shape;39;p6"/>
          <p:cNvSpPr/>
          <p:nvPr/>
        </p:nvSpPr>
        <p:spPr>
          <a:xfrm>
            <a:off x="14866823" y="9974425"/>
            <a:ext cx="3716706" cy="704224"/>
          </a:xfrm>
          <a:custGeom>
            <a:avLst/>
            <a:gdLst/>
            <a:ahLst/>
            <a:cxnLst/>
            <a:rect l="l" t="t" r="r" b="b"/>
            <a:pathLst>
              <a:path w="804327" h="152400" extrusionOk="0">
                <a:moveTo>
                  <a:pt x="0" y="0"/>
                </a:moveTo>
                <a:lnTo>
                  <a:pt x="804327" y="0"/>
                </a:lnTo>
                <a:lnTo>
                  <a:pt x="804327" y="152400"/>
                </a:lnTo>
                <a:lnTo>
                  <a:pt x="0" y="152400"/>
                </a:lnTo>
                <a:close/>
              </a:path>
            </a:pathLst>
          </a:custGeom>
          <a:solidFill>
            <a:srgbClr val="814698"/>
          </a:solidFill>
          <a:ln>
            <a:noFill/>
          </a:ln>
        </p:spPr>
      </p:sp>
      <p:pic>
        <p:nvPicPr>
          <p:cNvPr id="40" name="Google Shape;40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1214" y="446826"/>
            <a:ext cx="1053543" cy="1053543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6;p2">
            <a:extLst>
              <a:ext uri="{FF2B5EF4-FFF2-40B4-BE49-F238E27FC236}">
                <a16:creationId xmlns:a16="http://schemas.microsoft.com/office/drawing/2014/main" id="{83E44742-DE9C-B84D-8035-CB12FA26945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7139" y="207345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1" i="0" u="none" strike="noStrike" cap="none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12" name="Google Shape;7;p2">
            <a:extLst>
              <a:ext uri="{FF2B5EF4-FFF2-40B4-BE49-F238E27FC236}">
                <a16:creationId xmlns:a16="http://schemas.microsoft.com/office/drawing/2014/main" id="{8E2B298D-6194-8049-98BB-E4BF8358D9F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97139" y="3399019"/>
            <a:ext cx="8229600" cy="58349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3CB20C29-273C-124D-A460-2DE4F764CE8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788525" y="2073275"/>
            <a:ext cx="7675563" cy="7161213"/>
          </a:xfrm>
        </p:spPr>
        <p:txBody>
          <a:bodyPr/>
          <a:lstStyle>
            <a:lvl1pPr>
              <a:defRPr b="0" i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  <a:lvl2pPr>
              <a:defRPr b="0" i="0"/>
            </a:lvl2pPr>
            <a:lvl3pPr>
              <a:defRPr b="0" i="0"/>
            </a:lvl3pPr>
            <a:lvl4pPr>
              <a:defRPr b="0" i="0"/>
            </a:lvl4pPr>
            <a:lvl5pPr>
              <a:defRPr b="0" i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B2E7D-BDF5-2A41-8229-88AEFBFDF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139" y="2073457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 2">
            <a:extLst>
              <a:ext uri="{FF2B5EF4-FFF2-40B4-BE49-F238E27FC236}">
                <a16:creationId xmlns:a16="http://schemas.microsoft.com/office/drawing/2014/main" id="{D3682EC9-C494-6E44-8596-8831D45479B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7139" y="3399019"/>
            <a:ext cx="8229600" cy="5834922"/>
          </a:xfrm>
        </p:spPr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4C6320-2BAF-524D-981B-4B5FCDFF36AC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788525" y="2073275"/>
            <a:ext cx="7675563" cy="71612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58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784A4-6C19-2F43-A398-1EBEAFB6D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139" y="2073457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 2">
            <a:extLst>
              <a:ext uri="{FF2B5EF4-FFF2-40B4-BE49-F238E27FC236}">
                <a16:creationId xmlns:a16="http://schemas.microsoft.com/office/drawing/2014/main" id="{5C819CB9-4D79-B64D-8519-49B5C2602C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7139" y="3399019"/>
            <a:ext cx="8229600" cy="5834922"/>
          </a:xfrm>
          <a:prstGeom prst="rect">
            <a:avLst/>
          </a:prstGeom>
        </p:spPr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AD3AA0-45F3-A94F-82B3-3BA3DE47C5D2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788525" y="2073275"/>
            <a:ext cx="7675563" cy="71612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705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D272C-D302-6548-9B68-D36F05DBA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139" y="2073457"/>
            <a:ext cx="822960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 2">
            <a:extLst>
              <a:ext uri="{FF2B5EF4-FFF2-40B4-BE49-F238E27FC236}">
                <a16:creationId xmlns:a16="http://schemas.microsoft.com/office/drawing/2014/main" id="{BAF13D75-CAB4-BF42-B97F-EB35A53743E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7139" y="3399019"/>
            <a:ext cx="8229600" cy="5834922"/>
          </a:xfrm>
          <a:prstGeom prst="rect">
            <a:avLst/>
          </a:prstGeom>
        </p:spPr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57E4AC-46D4-8C4C-BA4A-3AA056BEF052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788525" y="2073275"/>
            <a:ext cx="7675563" cy="71612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37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1AAD-BE2F-084D-9EA6-81EB17A2D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139" y="2073457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 2">
            <a:extLst>
              <a:ext uri="{FF2B5EF4-FFF2-40B4-BE49-F238E27FC236}">
                <a16:creationId xmlns:a16="http://schemas.microsoft.com/office/drawing/2014/main" id="{901AF261-6C43-C54E-BFC8-EF6DB348E9A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7139" y="3399019"/>
            <a:ext cx="8229600" cy="5834922"/>
          </a:xfrm>
          <a:prstGeom prst="rect">
            <a:avLst/>
          </a:prstGeom>
        </p:spPr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C75470-44E4-9849-87BF-A576C6AE83EE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9788525" y="2073275"/>
            <a:ext cx="7675563" cy="716121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45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0</Words>
  <Application>Microsoft Macintosh PowerPoint</Application>
  <PresentationFormat>Custom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Eileen Asher</cp:lastModifiedBy>
  <cp:revision>16</cp:revision>
  <dcterms:created xsi:type="dcterms:W3CDTF">2006-08-16T00:00:00Z</dcterms:created>
  <dcterms:modified xsi:type="dcterms:W3CDTF">2021-06-04T20:13:02Z</dcterms:modified>
</cp:coreProperties>
</file>