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Nuni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name is Tammy Cooper, and I am the internship coordinator ……. A little background about myself. I was an intervention specialist for 35 years at Marysville HIgh School. The last 9 years of that, I was the transition coordinator for the special needs students. While in that role, I met this group of wonderful professionals that have aided me along this path of mine. When our STEM building was created, administrators were ready to hire someone to get an internship/capstone program in place for the first graduating class of seniors. I was asked if I would be interested, and this is currently the 5th year of me and the program with Ohio Hi Point Career Center.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505258be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505258be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starting any kind of internship, apprenticeship, or job site program, you need key players…. Once you are connected with these KEY people, </a:t>
            </a:r>
            <a:endParaRPr/>
          </a:p>
          <a:p>
            <a:pPr marL="0" lvl="0" indent="0" algn="l" rtl="0">
              <a:spcBef>
                <a:spcPts val="0"/>
              </a:spcBef>
              <a:spcAft>
                <a:spcPts val="0"/>
              </a:spcAft>
              <a:buNone/>
            </a:pPr>
            <a:r>
              <a:rPr lang="en"/>
              <a:t>networking falls into place. I can’t say it’s always been easy, but we have made great strides with a successful program in Union County.</a:t>
            </a:r>
            <a:endParaRPr/>
          </a:p>
          <a:p>
            <a:pPr marL="0" lvl="0" indent="0" algn="l" rtl="0">
              <a:spcBef>
                <a:spcPts val="0"/>
              </a:spcBef>
              <a:spcAft>
                <a:spcPts val="0"/>
              </a:spcAft>
              <a:buNone/>
            </a:pPr>
            <a:endParaRPr/>
          </a:p>
          <a:p>
            <a:pPr marL="0" lvl="0" indent="0" algn="l" rtl="0">
              <a:spcBef>
                <a:spcPts val="0"/>
              </a:spcBef>
              <a:spcAft>
                <a:spcPts val="0"/>
              </a:spcAft>
              <a:buNone/>
            </a:pPr>
            <a:r>
              <a:rPr lang="en"/>
              <a:t>My KEY note on the networking plan:    Businesses can say yes or no when asked. ( I don’t initially take no for an answer.)  Now with the workforce development drive in Ohio, and especially the surrounding areas, businesses now call us.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505258be6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505258be6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 not sure how other programs get connected with their students, but I have an application process….. Applications are available to the current juniors for their senior year. Of course, there are students that end up coming to school without an application which is then given to them to complete…</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51e9380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51e9380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very passionate about this so called BOOT CAMP……..I discuss topics that are pertinent to the student’s goals; and representation of our school’s program. Not only do they take this two day program, but they are then required to turn in hours along with reflections; career narratives; mentor interviews; and a site research paper.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51e93807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51e93807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51e93807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51e93807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MARYSVILLE EARLY COLLEGE HIGH SCHOOL   </a:t>
            </a:r>
            <a:endParaRPr/>
          </a:p>
          <a:p>
            <a:pPr marL="0" lvl="0" indent="0" algn="ctr" rtl="0">
              <a:spcBef>
                <a:spcPts val="0"/>
              </a:spcBef>
              <a:spcAft>
                <a:spcPts val="0"/>
              </a:spcAft>
              <a:buNone/>
            </a:pPr>
            <a:r>
              <a:rPr lang="en"/>
              <a:t>   STEM             </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Satellite school of Ohio Hi Point Career Center</a:t>
            </a:r>
            <a:endParaRPr/>
          </a:p>
          <a:p>
            <a:pPr marL="0" lvl="0" indent="0" algn="l" rtl="0">
              <a:spcBef>
                <a:spcPts val="0"/>
              </a:spcBef>
              <a:spcAft>
                <a:spcPts val="0"/>
              </a:spcAft>
              <a:buNone/>
            </a:pPr>
            <a:endParaRPr sz="499"/>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BACK TO THE BEGINNING…..</a:t>
            </a:r>
            <a:endParaRPr/>
          </a:p>
        </p:txBody>
      </p:sp>
      <p:sp>
        <p:nvSpPr>
          <p:cNvPr id="135" name="Google Shape;135;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Networking</a:t>
            </a:r>
            <a:endParaRPr sz="2400"/>
          </a:p>
          <a:p>
            <a:pPr marL="457200" lvl="0" indent="-381000" algn="l" rtl="0">
              <a:spcBef>
                <a:spcPts val="0"/>
              </a:spcBef>
              <a:spcAft>
                <a:spcPts val="0"/>
              </a:spcAft>
              <a:buSzPts val="2400"/>
              <a:buChar char="●"/>
            </a:pPr>
            <a:r>
              <a:rPr lang="en" sz="2400"/>
              <a:t>Meeting key players </a:t>
            </a:r>
            <a:endParaRPr sz="2400"/>
          </a:p>
          <a:p>
            <a:pPr marL="457200" lvl="0" indent="-381000" algn="l" rtl="0">
              <a:spcBef>
                <a:spcPts val="0"/>
              </a:spcBef>
              <a:spcAft>
                <a:spcPts val="0"/>
              </a:spcAft>
              <a:buSzPts val="2400"/>
              <a:buChar char="●"/>
            </a:pPr>
            <a:r>
              <a:rPr lang="en" sz="2400"/>
              <a:t>Finding students                                    </a:t>
            </a:r>
            <a:endParaRPr sz="2400"/>
          </a:p>
          <a:p>
            <a:pPr marL="457200" lvl="0" indent="-381000" algn="l" rtl="0">
              <a:spcBef>
                <a:spcPts val="0"/>
              </a:spcBef>
              <a:spcAft>
                <a:spcPts val="0"/>
              </a:spcAft>
              <a:buSzPts val="2400"/>
              <a:buChar char="●"/>
            </a:pPr>
            <a:r>
              <a:rPr lang="en" sz="2400"/>
              <a:t>Making things work………..</a:t>
            </a:r>
            <a:endParaRPr sz="2400"/>
          </a:p>
        </p:txBody>
      </p:sp>
      <p:pic>
        <p:nvPicPr>
          <p:cNvPr id="136" name="Google Shape;136;p14"/>
          <p:cNvPicPr preferRelativeResize="0"/>
          <p:nvPr/>
        </p:nvPicPr>
        <p:blipFill>
          <a:blip r:embed="rId3">
            <a:alphaModFix/>
          </a:blip>
          <a:stretch>
            <a:fillRect/>
          </a:stretch>
        </p:blipFill>
        <p:spPr>
          <a:xfrm>
            <a:off x="5491850" y="845600"/>
            <a:ext cx="3209851" cy="2867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APPLICATION PROCESS   </a:t>
            </a:r>
            <a:endParaRPr sz="3600"/>
          </a:p>
        </p:txBody>
      </p:sp>
      <p:sp>
        <p:nvSpPr>
          <p:cNvPr id="142" name="Google Shape;142;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lnSpcReduction="20000"/>
          </a:bodyPr>
          <a:lstStyle/>
          <a:p>
            <a:pPr marL="457200" lvl="0" indent="-381000" algn="l" rtl="0">
              <a:spcBef>
                <a:spcPts val="0"/>
              </a:spcBef>
              <a:spcAft>
                <a:spcPts val="0"/>
              </a:spcAft>
              <a:buSzPts val="2400"/>
              <a:buChar char="●"/>
            </a:pPr>
            <a:r>
              <a:rPr lang="en" sz="2400"/>
              <a:t>Applications are made available during the scheduling of classes</a:t>
            </a:r>
            <a:endParaRPr sz="2400"/>
          </a:p>
          <a:p>
            <a:pPr marL="457200" lvl="0" indent="-381000" algn="l" rtl="0">
              <a:spcBef>
                <a:spcPts val="0"/>
              </a:spcBef>
              <a:spcAft>
                <a:spcPts val="0"/>
              </a:spcAft>
              <a:buSzPts val="2400"/>
              <a:buChar char="●"/>
            </a:pPr>
            <a:r>
              <a:rPr lang="en" sz="2400"/>
              <a:t>Resumes</a:t>
            </a:r>
            <a:endParaRPr sz="2400"/>
          </a:p>
          <a:p>
            <a:pPr marL="457200" lvl="0" indent="-381000" algn="l" rtl="0">
              <a:spcBef>
                <a:spcPts val="0"/>
              </a:spcBef>
              <a:spcAft>
                <a:spcPts val="0"/>
              </a:spcAft>
              <a:buSzPts val="2400"/>
              <a:buChar char="●"/>
            </a:pPr>
            <a:r>
              <a:rPr lang="en" sz="2400"/>
              <a:t>Student Essays</a:t>
            </a:r>
            <a:endParaRPr sz="2400"/>
          </a:p>
          <a:p>
            <a:pPr marL="457200" lvl="0" indent="-381000" algn="l" rtl="0">
              <a:spcBef>
                <a:spcPts val="0"/>
              </a:spcBef>
              <a:spcAft>
                <a:spcPts val="0"/>
              </a:spcAft>
              <a:buSzPts val="2400"/>
              <a:buChar char="●"/>
            </a:pPr>
            <a:r>
              <a:rPr lang="en" sz="2400"/>
              <a:t>Student / Coordinator Interview</a:t>
            </a:r>
            <a:endParaRPr sz="2400"/>
          </a:p>
          <a:p>
            <a:pPr marL="457200" lvl="0" indent="0" algn="l" rtl="0">
              <a:spcBef>
                <a:spcPts val="1200"/>
              </a:spcBef>
              <a:spcAft>
                <a:spcPts val="1200"/>
              </a:spcAft>
              <a:buNone/>
            </a:pPr>
            <a:endParaRPr sz="2400"/>
          </a:p>
        </p:txBody>
      </p:sp>
      <p:pic>
        <p:nvPicPr>
          <p:cNvPr id="143" name="Google Shape;143;p15"/>
          <p:cNvPicPr preferRelativeResize="0"/>
          <p:nvPr/>
        </p:nvPicPr>
        <p:blipFill>
          <a:blip r:embed="rId3">
            <a:alphaModFix/>
          </a:blip>
          <a:stretch>
            <a:fillRect/>
          </a:stretch>
        </p:blipFill>
        <p:spPr>
          <a:xfrm>
            <a:off x="7077450" y="319800"/>
            <a:ext cx="1861375" cy="1548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t>BOOT CAMP for Interns</a:t>
            </a:r>
            <a:endParaRPr sz="3600"/>
          </a:p>
        </p:txBody>
      </p:sp>
      <p:sp>
        <p:nvSpPr>
          <p:cNvPr id="149" name="Google Shape;149;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Videos:  Kevin Fleming’s Success in the New Economy </a:t>
            </a:r>
            <a:endParaRPr sz="2400"/>
          </a:p>
          <a:p>
            <a:pPr marL="0" lvl="0" indent="0" algn="l" rtl="0">
              <a:spcBef>
                <a:spcPts val="1200"/>
              </a:spcBef>
              <a:spcAft>
                <a:spcPts val="0"/>
              </a:spcAft>
              <a:buNone/>
            </a:pPr>
            <a:r>
              <a:rPr lang="en" sz="2400"/>
              <a:t>                               Updated version</a:t>
            </a:r>
            <a:endParaRPr sz="2400"/>
          </a:p>
          <a:p>
            <a:pPr marL="0" lvl="0" indent="0" algn="l" rtl="0">
              <a:spcBef>
                <a:spcPts val="1200"/>
              </a:spcBef>
              <a:spcAft>
                <a:spcPts val="0"/>
              </a:spcAft>
              <a:buNone/>
            </a:pPr>
            <a:r>
              <a:rPr lang="en" sz="2400"/>
              <a:t>Topics :   communication; ethical behavior, social media</a:t>
            </a:r>
            <a:endParaRPr sz="2400"/>
          </a:p>
          <a:p>
            <a:pPr marL="0" lvl="0" indent="0" algn="l" rtl="0">
              <a:spcBef>
                <a:spcPts val="1200"/>
              </a:spcBef>
              <a:spcAft>
                <a:spcPts val="1200"/>
              </a:spcAft>
              <a:buNone/>
            </a:pPr>
            <a:r>
              <a:rPr lang="en" sz="2400"/>
              <a:t>Paperwork required through semester</a:t>
            </a:r>
            <a:endParaRPr sz="2400"/>
          </a:p>
        </p:txBody>
      </p:sp>
      <p:pic>
        <p:nvPicPr>
          <p:cNvPr id="150" name="Google Shape;150;p16"/>
          <p:cNvPicPr preferRelativeResize="0"/>
          <p:nvPr/>
        </p:nvPicPr>
        <p:blipFill>
          <a:blip r:embed="rId3">
            <a:alphaModFix/>
          </a:blip>
          <a:stretch>
            <a:fillRect/>
          </a:stretch>
        </p:blipFill>
        <p:spPr>
          <a:xfrm>
            <a:off x="508100" y="404750"/>
            <a:ext cx="1554751" cy="139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t>PROGRAM STATISTICS</a:t>
            </a:r>
            <a:endParaRPr sz="3600"/>
          </a:p>
        </p:txBody>
      </p:sp>
      <p:sp>
        <p:nvSpPr>
          <p:cNvPr id="156" name="Google Shape;156;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25000" lnSpcReduction="20000"/>
          </a:bodyPr>
          <a:lstStyle/>
          <a:p>
            <a:pPr marL="457200" lvl="0" indent="-381000" algn="l" rtl="0">
              <a:spcBef>
                <a:spcPts val="0"/>
              </a:spcBef>
              <a:spcAft>
                <a:spcPts val="0"/>
              </a:spcAft>
              <a:buSzPct val="100000"/>
              <a:buChar char="●"/>
            </a:pPr>
            <a:r>
              <a:rPr lang="en" sz="9600"/>
              <a:t>2017/2018                   25 student interns</a:t>
            </a:r>
            <a:endParaRPr sz="9600"/>
          </a:p>
          <a:p>
            <a:pPr marL="457200" lvl="0" indent="-381000" algn="l" rtl="0">
              <a:spcBef>
                <a:spcPts val="0"/>
              </a:spcBef>
              <a:spcAft>
                <a:spcPts val="0"/>
              </a:spcAft>
              <a:buSzPct val="100000"/>
              <a:buChar char="●"/>
            </a:pPr>
            <a:r>
              <a:rPr lang="en" sz="9600"/>
              <a:t>2018/2019                   30 student interns</a:t>
            </a:r>
            <a:endParaRPr sz="9600"/>
          </a:p>
          <a:p>
            <a:pPr marL="457200" lvl="0" indent="-381000" algn="l" rtl="0">
              <a:spcBef>
                <a:spcPts val="0"/>
              </a:spcBef>
              <a:spcAft>
                <a:spcPts val="0"/>
              </a:spcAft>
              <a:buSzPct val="100000"/>
              <a:buChar char="●"/>
            </a:pPr>
            <a:r>
              <a:rPr lang="en" sz="9600"/>
              <a:t>2019/2020	                   92 student interns (COVID)*</a:t>
            </a:r>
            <a:endParaRPr sz="9600"/>
          </a:p>
          <a:p>
            <a:pPr marL="457200" lvl="0" indent="-381000" algn="l" rtl="0">
              <a:spcBef>
                <a:spcPts val="0"/>
              </a:spcBef>
              <a:spcAft>
                <a:spcPts val="0"/>
              </a:spcAft>
              <a:buSzPct val="100000"/>
              <a:buChar char="●"/>
            </a:pPr>
            <a:r>
              <a:rPr lang="en" sz="9600"/>
              <a:t>2020/2021	                   62 student interns (FULL *)</a:t>
            </a:r>
            <a:endParaRPr sz="9600"/>
          </a:p>
          <a:p>
            <a:pPr marL="457200" lvl="0" indent="-381000" algn="l" rtl="0">
              <a:spcBef>
                <a:spcPts val="0"/>
              </a:spcBef>
              <a:spcAft>
                <a:spcPts val="0"/>
              </a:spcAft>
              <a:buSzPct val="100000"/>
              <a:buChar char="●"/>
            </a:pPr>
            <a:r>
              <a:rPr lang="en" sz="9600"/>
              <a:t>2021/2022	                         projected end of year -     </a:t>
            </a:r>
            <a:endParaRPr sz="9600"/>
          </a:p>
          <a:p>
            <a:pPr marL="457200" lvl="0" indent="-381000" algn="l" rtl="0">
              <a:spcBef>
                <a:spcPts val="0"/>
              </a:spcBef>
              <a:spcAft>
                <a:spcPts val="0"/>
              </a:spcAft>
              <a:buSzPct val="100000"/>
              <a:buChar char="●"/>
            </a:pPr>
            <a:r>
              <a:rPr lang="en" sz="9600"/>
              <a:t>                                                 101 student interns                      </a:t>
            </a:r>
            <a:endParaRPr sz="9600"/>
          </a:p>
          <a:p>
            <a:pPr marL="457200" lvl="0" indent="0" algn="l" rtl="0">
              <a:spcBef>
                <a:spcPts val="1200"/>
              </a:spcBef>
              <a:spcAft>
                <a:spcPts val="1200"/>
              </a:spcAft>
              <a:buNone/>
            </a:pPr>
            <a:r>
              <a:rPr lang="en" sz="2400"/>
              <a:t>                                                             </a:t>
            </a:r>
            <a:endParaRPr sz="2400"/>
          </a:p>
        </p:txBody>
      </p:sp>
      <p:pic>
        <p:nvPicPr>
          <p:cNvPr id="157" name="Google Shape;157;p17"/>
          <p:cNvPicPr preferRelativeResize="0"/>
          <p:nvPr/>
        </p:nvPicPr>
        <p:blipFill>
          <a:blip r:embed="rId3">
            <a:alphaModFix/>
          </a:blip>
          <a:stretch>
            <a:fillRect/>
          </a:stretch>
        </p:blipFill>
        <p:spPr>
          <a:xfrm>
            <a:off x="232325" y="506600"/>
            <a:ext cx="1907875" cy="1556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t>FUTURE GROWTH OF PROGRAM</a:t>
            </a:r>
            <a:endParaRPr sz="3600"/>
          </a:p>
        </p:txBody>
      </p:sp>
      <p:sp>
        <p:nvSpPr>
          <p:cNvPr id="163" name="Google Shape;163;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92500" lnSpcReduction="20000"/>
          </a:bodyPr>
          <a:lstStyle/>
          <a:p>
            <a:pPr marL="457200" lvl="0" indent="-378380" algn="l" rtl="0">
              <a:spcBef>
                <a:spcPts val="0"/>
              </a:spcBef>
              <a:spcAft>
                <a:spcPts val="0"/>
              </a:spcAft>
              <a:buSzPct val="100000"/>
              <a:buChar char="●"/>
            </a:pPr>
            <a:r>
              <a:rPr lang="en" sz="2550"/>
              <a:t>Continue to add new businesses</a:t>
            </a:r>
            <a:endParaRPr sz="2550"/>
          </a:p>
          <a:p>
            <a:pPr marL="457200" lvl="0" indent="-378380" algn="l" rtl="0">
              <a:spcBef>
                <a:spcPts val="0"/>
              </a:spcBef>
              <a:spcAft>
                <a:spcPts val="0"/>
              </a:spcAft>
              <a:buSzPct val="100000"/>
              <a:buChar char="●"/>
            </a:pPr>
            <a:r>
              <a:rPr lang="en" sz="2550"/>
              <a:t>Goals set by administration would be to place the entire senior class with some type of experiential learning opportunity.</a:t>
            </a:r>
            <a:endParaRPr sz="2550"/>
          </a:p>
          <a:p>
            <a:pPr marL="457200" lvl="0" indent="0" algn="l" rtl="0">
              <a:spcBef>
                <a:spcPts val="1200"/>
              </a:spcBef>
              <a:spcAft>
                <a:spcPts val="0"/>
              </a:spcAft>
              <a:buNone/>
            </a:pPr>
            <a:r>
              <a:rPr lang="en" sz="2400"/>
              <a:t>______________________________________</a:t>
            </a:r>
            <a:endParaRPr sz="2400"/>
          </a:p>
          <a:p>
            <a:pPr marL="457200" lvl="0" indent="0" algn="l" rtl="0">
              <a:spcBef>
                <a:spcPts val="1200"/>
              </a:spcBef>
              <a:spcAft>
                <a:spcPts val="1200"/>
              </a:spcAft>
              <a:buNone/>
            </a:pPr>
            <a:r>
              <a:rPr lang="en" sz="1800">
                <a:solidFill>
                  <a:srgbClr val="0000FF"/>
                </a:solidFill>
              </a:rPr>
              <a:t>Ohio Hi Point Career Center</a:t>
            </a:r>
            <a:endParaRPr sz="1800">
              <a:solidFill>
                <a:srgbClr val="0000FF"/>
              </a:solidFill>
            </a:endParaRPr>
          </a:p>
        </p:txBody>
      </p:sp>
      <p:pic>
        <p:nvPicPr>
          <p:cNvPr id="164" name="Google Shape;164;p18"/>
          <p:cNvPicPr preferRelativeResize="0"/>
          <p:nvPr/>
        </p:nvPicPr>
        <p:blipFill>
          <a:blip r:embed="rId3">
            <a:alphaModFix/>
          </a:blip>
          <a:stretch>
            <a:fillRect/>
          </a:stretch>
        </p:blipFill>
        <p:spPr>
          <a:xfrm>
            <a:off x="6754100" y="3284175"/>
            <a:ext cx="2002175" cy="15441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On-screen Show (16:9)</PresentationFormat>
  <Paragraphs>38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Nunito</vt:lpstr>
      <vt:lpstr>Calibri</vt:lpstr>
      <vt:lpstr>Arial</vt:lpstr>
      <vt:lpstr>Shift</vt:lpstr>
      <vt:lpstr>MARYSVILLE EARLY COLLEGE HIGH SCHOOL       STEM             </vt:lpstr>
      <vt:lpstr>BACK TO THE BEGINNING…..</vt:lpstr>
      <vt:lpstr>APPLICATION PROCESS   </vt:lpstr>
      <vt:lpstr>BOOT CAMP for Interns</vt:lpstr>
      <vt:lpstr>PROGRAM STATISTICS</vt:lpstr>
      <vt:lpstr>FUTURE GROWTH OF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MARYSVILLE EARLY COLLEGE HIGH SCHOOL       STEM</dc:title>
  <dc:creator>Tamara  Cooper</dc:creator>
  <cp:lastModifiedBy>Joseph Weitz</cp:lastModifiedBy>
  <cp:revision>2</cp:revision>
  <dcterms:modified xsi:type="dcterms:W3CDTF">2022-02-16T15:17:53Z</dcterms:modified>
</cp:coreProperties>
</file>