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8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C833E0-9224-486B-A4A1-2B46D10CEBF7}" v="1" dt="2021-12-03T20:39:11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A61495-5E0C-47D8-856F-2FE9CC6A6A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BB23E1-D8B1-47BD-9CDF-6ACF765128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6B856-D6C0-4324-A4FB-49F7669CD535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BBDDE6-760C-4D49-8F57-1C3414F8B7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FAB85D-4322-4997-A213-91487E1826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E94D7-2826-47F0-8B2B-3B8E951B2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6777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99F14-BD16-4539-836B-DD60F159798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49EE4-3ECF-4D28-BA5C-D5FFC9D84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7744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FC56-079B-470A-B58D-DA9C7B0BD7B1}" type="datetime1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C44C-41C1-4686-AD72-18768BE23128}" type="datetime1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4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E457-3F5F-4442-BE39-748D442BF732}" type="datetime1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3902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1475-E48D-400B-8C1B-992B7011E751}" type="datetime1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15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F80D-9FC2-4164-892D-6239916EB625}" type="datetime1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7900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285D-E69C-471D-8833-4B601CDE8995}" type="datetime1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1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88B1-C3CB-432E-81F9-EC8436616AFD}" type="datetime1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568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49AD-0D78-438F-BF32-BA9EB62E447B}" type="datetime1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0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0E3C-09FA-4690-8CE4-EF62B93F8A80}" type="datetime1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9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3884-213B-42CF-9ED3-E2E193E3A8F0}" type="datetime1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7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DA7A-BC55-42E6-9CE9-8FCB57633165}" type="datetime1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2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F1B-6891-4884-BC1B-2C02CEDCF005}" type="datetime1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5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8CB2-1A50-4181-B98E-49BA7AD5FDB7}" type="datetime1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7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E1D5-604D-4DB6-912F-5CA6AC428DBC}" type="datetime1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2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7C27-62A0-465F-AADC-90AD0CDABB5B}" type="datetime1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5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8A6A-769F-4E17-A555-CCB05D9A3500}" type="datetime1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3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890B0-F18F-44D2-AB55-70FA15559F58}" type="datetime1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1E980C-30D9-488C-AF51-FA4642C5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3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kwallace@wdbco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81970-A94D-49DA-B2C2-320930CCC4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Area 11</a:t>
            </a:r>
            <a:br>
              <a:rPr lang="en-US" dirty="0"/>
            </a:br>
            <a:r>
              <a:rPr lang="en-US" dirty="0"/>
              <a:t>(Franklin County)</a:t>
            </a:r>
            <a:br>
              <a:rPr lang="en-US" dirty="0"/>
            </a:br>
            <a:r>
              <a:rPr lang="en-US" dirty="0"/>
              <a:t>Pre-Apprenticeship Hub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77E39F-DDDD-41B1-9253-92A8A1455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090160"/>
            <a:ext cx="7766936" cy="57572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0FF6C8-CA8B-4419-B8C0-C0D18B197F39}"/>
              </a:ext>
            </a:extLst>
          </p:cNvPr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91" y="5782195"/>
            <a:ext cx="1233452" cy="88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516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450B4-4402-4E52-AB8A-47C987BD2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812" y="304800"/>
            <a:ext cx="8596668" cy="660400"/>
          </a:xfrm>
        </p:spPr>
        <p:txBody>
          <a:bodyPr/>
          <a:lstStyle/>
          <a:p>
            <a:r>
              <a:rPr lang="en-US" dirty="0"/>
              <a:t>Statewide Pre-Apprenticeship Hubs</a:t>
            </a:r>
          </a:p>
        </p:txBody>
      </p:sp>
      <p:pic>
        <p:nvPicPr>
          <p:cNvPr id="5" name="Content Placeholder 4" descr="Map&#10;&#10;Description automatically generated">
            <a:extLst>
              <a:ext uri="{FF2B5EF4-FFF2-40B4-BE49-F238E27FC236}">
                <a16:creationId xmlns:a16="http://schemas.microsoft.com/office/drawing/2014/main" id="{96F3F6EF-1EEB-43AB-AB34-B21DA8D735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508" y="822960"/>
            <a:ext cx="5325136" cy="5854393"/>
          </a:xfrm>
        </p:spPr>
      </p:pic>
    </p:spTree>
    <p:extLst>
      <p:ext uri="{BB962C8B-B14F-4D97-AF65-F5344CB8AC3E}">
        <p14:creationId xmlns:p14="http://schemas.microsoft.com/office/powerpoint/2010/main" val="51062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F66D9-4EFE-4AE1-B3D6-8EAFE13F2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2640"/>
          </a:xfrm>
        </p:spPr>
        <p:txBody>
          <a:bodyPr/>
          <a:lstStyle/>
          <a:p>
            <a:r>
              <a:rPr lang="en-US" dirty="0"/>
              <a:t>Pre-Apprenticeship “Hub”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4C66F-9160-4457-9E99-6A57F9B72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2241"/>
            <a:ext cx="8596668" cy="4629122"/>
          </a:xfrm>
        </p:spPr>
        <p:txBody>
          <a:bodyPr/>
          <a:lstStyle/>
          <a:p>
            <a:r>
              <a:rPr lang="en-US" dirty="0"/>
              <a:t>Operate out of the Ohio Means Jobs Columbus- Franklin County Center and </a:t>
            </a:r>
            <a:r>
              <a:rPr lang="en-US" b="1" dirty="0"/>
              <a:t>fully partner with existing programs</a:t>
            </a:r>
          </a:p>
          <a:p>
            <a:r>
              <a:rPr lang="en-US" dirty="0"/>
              <a:t>Increase staffing and funding to aid in program improvement and development resulting in a sustainable, growing system</a:t>
            </a:r>
          </a:p>
          <a:p>
            <a:r>
              <a:rPr lang="en-US" dirty="0"/>
              <a:t>Identify strategies that enrich current practices</a:t>
            </a:r>
          </a:p>
          <a:p>
            <a:r>
              <a:rPr lang="en-US" dirty="0"/>
              <a:t>Expand programming in Healthcare, Digital Careers, and Manufacturing</a:t>
            </a:r>
          </a:p>
          <a:p>
            <a:r>
              <a:rPr lang="en-US" dirty="0"/>
              <a:t>Multiply and Strengthen relationships with Sponsors and Employers</a:t>
            </a:r>
          </a:p>
          <a:p>
            <a:r>
              <a:rPr lang="en-US" dirty="0"/>
              <a:t>Create new programs in both K-12 and adult/community- based settings</a:t>
            </a:r>
          </a:p>
          <a:p>
            <a:r>
              <a:rPr lang="en-US" b="1" dirty="0"/>
              <a:t>Create a Gateway for pre-apprentices to transition into Registered Apprenticeship Employment </a:t>
            </a:r>
          </a:p>
          <a:p>
            <a:r>
              <a:rPr lang="en-US" dirty="0"/>
              <a:t>Enhance workforce diversity and inclusion by prioritizing recruitment of under-represented populations and individuals with barriers to employment</a:t>
            </a:r>
          </a:p>
        </p:txBody>
      </p:sp>
    </p:spTree>
    <p:extLst>
      <p:ext uri="{BB962C8B-B14F-4D97-AF65-F5344CB8AC3E}">
        <p14:creationId xmlns:p14="http://schemas.microsoft.com/office/powerpoint/2010/main" val="1296311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23E17-9BBC-4329-92D0-8F98920B1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3A079-D3E5-4388-8756-B384F940C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Contact information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/>
              <a:t>Kelly Wallace</a:t>
            </a:r>
          </a:p>
          <a:p>
            <a:pPr marL="0" indent="0">
              <a:buNone/>
            </a:pPr>
            <a:r>
              <a:rPr lang="en-US" sz="3600" dirty="0">
                <a:hlinkClick r:id="rId2"/>
              </a:rPr>
              <a:t>kwallace@wdbco.org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740-973-9461</a:t>
            </a:r>
          </a:p>
        </p:txBody>
      </p:sp>
    </p:spTree>
    <p:extLst>
      <p:ext uri="{BB962C8B-B14F-4D97-AF65-F5344CB8AC3E}">
        <p14:creationId xmlns:p14="http://schemas.microsoft.com/office/powerpoint/2010/main" val="39931264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WDBCO">
      <a:dk1>
        <a:sysClr val="windowText" lastClr="000000"/>
      </a:dk1>
      <a:lt1>
        <a:sysClr val="window" lastClr="FFFFFF"/>
      </a:lt1>
      <a:dk2>
        <a:srgbClr val="818285"/>
      </a:dk2>
      <a:lt2>
        <a:srgbClr val="FFFFFF"/>
      </a:lt2>
      <a:accent1>
        <a:srgbClr val="A32F5C"/>
      </a:accent1>
      <a:accent2>
        <a:srgbClr val="60C2AC"/>
      </a:accent2>
      <a:accent3>
        <a:srgbClr val="818285"/>
      </a:accent3>
      <a:accent4>
        <a:srgbClr val="A32F5C"/>
      </a:accent4>
      <a:accent5>
        <a:srgbClr val="60C2AC"/>
      </a:accent5>
      <a:accent6>
        <a:srgbClr val="818285"/>
      </a:accent6>
      <a:hlink>
        <a:srgbClr val="60C2AC"/>
      </a:hlink>
      <a:folHlink>
        <a:srgbClr val="60C2A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204E7243B9064EBF826292DEADFD55" ma:contentTypeVersion="13" ma:contentTypeDescription="Create a new document." ma:contentTypeScope="" ma:versionID="9a8c9e95897361adc80cc45d82031a5c">
  <xsd:schema xmlns:xsd="http://www.w3.org/2001/XMLSchema" xmlns:xs="http://www.w3.org/2001/XMLSchema" xmlns:p="http://schemas.microsoft.com/office/2006/metadata/properties" xmlns:ns2="40053bef-0d69-4025-b2b4-112f60b02216" xmlns:ns3="571c4c2b-466b-4c00-ba52-332799be1f18" targetNamespace="http://schemas.microsoft.com/office/2006/metadata/properties" ma:root="true" ma:fieldsID="0264ad93fe67d514a9ee9d52fcc10138" ns2:_="" ns3:_="">
    <xsd:import namespace="40053bef-0d69-4025-b2b4-112f60b02216"/>
    <xsd:import namespace="571c4c2b-466b-4c00-ba52-332799be1f1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053bef-0d69-4025-b2b4-112f60b0221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1c4c2b-466b-4c00-ba52-332799be1f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F88998-5C3B-4A98-930B-358D620A7DD8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www.w3.org/XML/1998/namespace"/>
    <ds:schemaRef ds:uri="571c4c2b-466b-4c00-ba52-332799be1f18"/>
    <ds:schemaRef ds:uri="http://purl.org/dc/elements/1.1/"/>
    <ds:schemaRef ds:uri="http://purl.org/dc/terms/"/>
    <ds:schemaRef ds:uri="40053bef-0d69-4025-b2b4-112f60b02216"/>
  </ds:schemaRefs>
</ds:datastoreItem>
</file>

<file path=customXml/itemProps2.xml><?xml version="1.0" encoding="utf-8"?>
<ds:datastoreItem xmlns:ds="http://schemas.openxmlformats.org/officeDocument/2006/customXml" ds:itemID="{D6FA8AFF-116A-4097-BE46-617D4EBC41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05BAFC-80F5-4153-8702-CB790AC3E8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053bef-0d69-4025-b2b4-112f60b02216"/>
    <ds:schemaRef ds:uri="571c4c2b-466b-4c00-ba52-332799be1f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1647</TotalTime>
  <Words>127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Area 11 (Franklin County) Pre-Apprenticeship Hub</vt:lpstr>
      <vt:lpstr>Statewide Pre-Apprenticeship Hubs</vt:lpstr>
      <vt:lpstr>Pre-Apprenticeship “Hub” Goals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Lynnette Burks</dc:creator>
  <cp:lastModifiedBy>Joseph Weitz</cp:lastModifiedBy>
  <cp:revision>7</cp:revision>
  <dcterms:created xsi:type="dcterms:W3CDTF">2019-03-13T20:19:32Z</dcterms:created>
  <dcterms:modified xsi:type="dcterms:W3CDTF">2021-12-10T18:51:26Z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0x0101004F204E7243B9064EBF826292DEADFD55</vt:lpwstr>
  </property>
</Properties>
</file>