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ink/ink1.xml" ContentType="application/inkml+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 id="2147483668" r:id="rId3"/>
    <p:sldMasterId id="2147483669" r:id="rId4"/>
  </p:sldMasterIdLst>
  <p:notesMasterIdLst>
    <p:notesMasterId r:id="rId16"/>
  </p:notesMasterIdLst>
  <p:sldIdLst>
    <p:sldId id="268" r:id="rId5"/>
    <p:sldId id="257" r:id="rId6"/>
    <p:sldId id="281" r:id="rId7"/>
    <p:sldId id="261" r:id="rId8"/>
    <p:sldId id="262" r:id="rId9"/>
    <p:sldId id="264" r:id="rId10"/>
    <p:sldId id="265" r:id="rId11"/>
    <p:sldId id="273" r:id="rId12"/>
    <p:sldId id="274" r:id="rId13"/>
    <p:sldId id="279" r:id="rId14"/>
    <p:sldId id="282"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Open Sans" panose="020B0604020202020204" charset="0"/>
      <p:regular r:id="rId21"/>
      <p:bold r:id="rId22"/>
      <p:italic r:id="rId23"/>
      <p:boldItalic r:id="rId24"/>
    </p:embeddedFont>
    <p:embeddedFont>
      <p:font typeface="Proxima Nova"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2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6639"/>
    <a:srgbClr val="F79837"/>
    <a:srgbClr val="1A86C3"/>
    <a:srgbClr val="1A865F"/>
    <a:srgbClr val="64B1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12"/>
    <p:restoredTop sz="94672"/>
  </p:normalViewPr>
  <p:slideViewPr>
    <p:cSldViewPr snapToGrid="0" snapToObjects="1">
      <p:cViewPr varScale="1">
        <p:scale>
          <a:sx n="72" d="100"/>
          <a:sy n="72" d="100"/>
        </p:scale>
        <p:origin x="1668" y="66"/>
      </p:cViewPr>
      <p:guideLst>
        <p:guide orient="horz" pos="122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30T19:10:25.249"/>
    </inkml:context>
    <inkml:brush xml:id="br0">
      <inkml:brushProperty name="width" value="0.35" units="cm"/>
      <inkml:brushProperty name="height" value="0.35" units="cm"/>
      <inkml:brushProperty name="color" value="#FFFFFF"/>
    </inkml:brush>
  </inkml:definitions>
  <inkml:trace contextRef="#ctx0" brushRef="#br0">162 68 24575,'51'0'0,"-21"0"0,3 0 0,-19 0 0,14 0 0,-4 0 0,30 0 0,-9 0 0,7 0 0,2 0 0,-12 0 0,6 0 0,0 0 0,8 6 0,-6 1 0,5 5 0,-7 0 0,-6 0 0,13 4 0,-23-8 0,4 6 0,-16-13 0,-9 3 0,3-4 0,-4 0 0,-1 0 0,1 0 0,10 0 0,3 0 0,25 0 0,2 0 0,23 0 0,-14 0 0,11 0 0,-13 0 0,8 0 0,-14 5 0,-4-4 0,-19 4 0,-7-5 0,-6 5 0,-6-4 0,1 3 0,0-4 0,-47 0 0,2 0 0,-36 0 0,0 0 0,4 0 0,-24 0 0,15 0 0,-13 0 0,6 0 0,-2 0 0,2 0 0,11 0 0,7 0 0,8 0 0,2 0 0,-1 0 0,6 0 0,-13 0 0,13 0 0,-5 0 0,6 0 0,7 0 0,-4 0 0,16 0 0,-9 0 0,11 0 0,-6 0 0,0 0 0,6 0 0,-4 0 0,10 0 0,-5 0 0,2 0 0,8 0 0,-2 0 0,14 4 0,18 10 0,13-1 0,18 7 0,12-8 0,9 1 0,18 1-984,10 6 967,-34-11 0,3-1-475,0 3 0,2 0 316,8-3 1,2 0 175,-7 0 0,1 0 0,4 0 0,-1 0 0,-7 0 0,-3-1 0,-8-2 0,1-1 0,23 0 0,-5-1-681,0-3 681,0 3 0,3 1 0,25-2 0,-42 1 0,0 0 0,39-3-245,-10 6 245,-20-4 0,15 4 0,-15-6 900,4 0-900,-21 0 983,27 0-633,-24 0 408,17 0-758,-22 0 288,0 0-288,1 0 0,-1 0 0,0 0 0,0 0 0,1 0 0,-1 0 0,0 0 0,0-5 0,1-2 0,-1-5 0,0 0 0,0 0 0,0 5 0,-6-4 0,-2 5 0,-6 0 0,-6 1 0,-2 5 0,-11 0 0,-1 0 0,-4 0 0,-1 0 0,12-5 0,2 4 0,10-4 0,1 0 0,0 3 0,-1-3 0,-5 5 0,-6-4 0,-3 3 0,-8-3 0,-1-1 0,-28 0 0,-3-1 0,-21 1 0,2 5 0,-2 0 0,-6 0 0,-24 0 0,18 0 0,-42 0 0,26 0 0,-13 0 0,3-6 0,6 5 0,-8-5 0,7 6 0,-5 0 0,13 0 0,-5 0 0,8 0 0,-1 0 0,8 0 0,-20 0 0,29 0 0,-13 0 0,27 0 0,6 0 0,-5 0 0,5 0 0,-5-5 0,5 3 0,-5-8 0,5 4 0,0 0 0,1-4 0,1 9 0,4-8 0,-5 7 0,0-7 0,-1 2 0,-6 1 0,1-4 0,5 4 0,-5 0 0,11-3 0,0 7 0,8-2 0,4-1 0,0 4 0,33-3 0,9 4 0,25 5 0,-2 2 0,0 5 0,19 2 0,3-1 0,13 1-676,1 0 676,2-6 0,-42-5 0,0 0 0,4-3 0,1 0 0,0 0 0,1 0 0,4 0 0,1 0 0,0 0 0,-1 0 0,-4 0 0,-1 0 0,39 0 0,-30 0 0,-3 0 0,7 0 0,4 0 0,0 0 0,1 0 0,-15 0 0,1 0 0,33 0 0,-41 0 0,-2 0 0,28 0 0,9 0 0,-12 0 0,10 0-171,-2 0 171,-11 0 0,-8 0 0,1 0 0,-1 0 0,0 0 0,-6 0 670,4 0-670,-5 0 177,29 0-177,-23 0 0,14 0 0,-29 0 0,0 0 0,0 0 0,1 0 0,-8 0 0,-6 0 0,-9 0 0,-5 0 0,-5 0 0,-2 0 0,-4 0 0,-1 0 0,-3-13 0,-2 6 0,-4-7 0,0 9 0</inkml:trace>
  <inkml:trace contextRef="#ctx0" brushRef="#br0" timeOffset="3506">5241 172 24575,'30'0'0,"4"0"0,-11 0 0,9 0 0,-4 0 0,6 0 0,-7 0 0,0 0 0,-6 0 0,-1 0 0,-4 0 0,-1 0 0,-6 0 0,1 0 0,0 0 0,-1 0 0,6 0 0,0 0 0,12 0 0,1 0 0,12 0 0,-5 0 0,6 0 0,-8 0 0,-5 0 0,4 0 0,-4 0 0,0 0 0,-1 0 0,-6 0 0,-1 0 0,1 0 0,-5 0 0,3 0 0,-3-5 0,5 4 0,0-4 0,5 0 0,-4 4 0,11-4 0,-5 0 0,12 3 0,-5-8 0,12 9 0,-12-9 0,5 9 0,0-4 0,-4 0 0,10 4 0,-10-10 0,32 10 0,-21-9 0,22 3 0,-20 0 0,-1-3 0,0 8 0,-6-8 0,4 9 0,-10-4 0,4 0 0,-6 3 0,-1-3 0,1 5 0,0-5 0,6 4 0,-5-4 0,5 5 0,-6 0 0,0 0 0,-1-5 0,10 4 0,-7-4 0,7 5 0,-9 0 0,0-5 0,-1 3 0,1-3 0,0 5 0,-1 0 0,1 0 0,-6 0 0,4 0 0,-4 0 0,6 0 0,-6 0 0,4 0 0,-10 0 0,10 0 0,-9 0 0,3 0 0,10 0 0,-12 0 0,12 0 0,-15 0 0,5 0 0,-3 0 0,3 0 0,1 0 0,1 0 0,5 0 0,1 0 0,6 0 0,2 0 0,0 0 0,-2 0 0,-7 0 0,1 0 0,-6 0 0,-1 0 0,-12 0 0,9 0 0,-7 0 0,3 0 0,0 0 0,-5 0 0,6 0 0,0 0 0,-5 0 0,3 0 0,-8 0 0,4 0 0,-6 5 0,1-4 0,-5 11 0,-1-5 0,-4 7 0,0-5 0,0 1 0,0-1 0,0 1 0,0 0 0,0-1 0,-4 1 0,-6-5 0,0 3 0,-4-2 0,4-1 0,0 4 0,1-4 0,-1 0 0,4 4 0,-6-8 0,5 3 0,-7-4 0,-1 5 0,-1-4 0,-4 3 0,-7 1 0,-1-3 0,-6 8 0,0-9 0,1 9 0,4-9 0,-3 9 0,4-9 0,0 4 0,1-5 0,6 0 0,1 5 0,-7-4 0,5 4 0,-5-5 0,0 0 0,-1 0 0,-5 0 0,4 0 0,3 0 0,-1 0 0,5 0 0,-5 0 0,-9 0 0,12 0 0,-18 0 0,14 0 0,-6 0 0,0 0 0,1 0 0,-1 0 0,0 0 0,6 4 0,1-3 0,1 4 0,3-5 0,-9 0 0,4 5 0,-6-4 0,0 4 0,1-5 0,-8 0 0,12 0 0,-10 0 0,11 0 0,-15 5 0,6-4 0,-6 4 0,15-5 0,-4 0 0,4 5 0,-6-3 0,0 3 0,0-5 0,1 0 0,-1 0 0,6 0 0,-5 0 0,5 0 0,-5 0 0,-1 5 0,0-4 0,0 4 0,0-5 0,1 0 0,-1 0 0,6 0 0,-14 0 0,17 0 0,-10 0 0,14 0 0,0 0 0,-6 0 0,5 0 0,-11 0 0,11 0 0,-10 0 0,4 0 0,0 0 0,1 0 0,0 0 0,5 0 0,-10 0 0,4 0 0,0 0 0,-11 0 0,9 0 0,-19 0 0,12 0 0,0 0 0,10 0 0,7 0 0,-1 0 0,0 0 0,5 0 0,1 0 0,1 0 0,3 0 0,-4 0 0,5 0 0,1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4:notes"/>
          <p:cNvSpPr txBox="1">
            <a:spLocks noGrp="1"/>
          </p:cNvSpPr>
          <p:nvPr>
            <p:ph type="body" idx="1"/>
          </p:nvPr>
        </p:nvSpPr>
        <p:spPr>
          <a:xfrm>
            <a:off x="688182" y="4415790"/>
            <a:ext cx="5505450" cy="4183380"/>
          </a:xfrm>
          <a:prstGeom prst="rect">
            <a:avLst/>
          </a:prstGeom>
          <a:noFill/>
          <a:ln>
            <a:noFill/>
          </a:ln>
        </p:spPr>
        <p:txBody>
          <a:bodyPr spcFirstLastPara="1" wrap="square" lIns="92425" tIns="92425" rIns="92425" bIns="924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6" name="Google Shape;56;p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7384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76" name="Google Shape;37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77" name="Google Shape;37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9673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34" name="Google Shape;33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35" name="Google Shape;33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5444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endParaRPr sz="1800" b="0" i="0" u="none" strike="noStrike" cap="none">
              <a:solidFill>
                <a:srgbClr val="20A0E9"/>
              </a:solidFill>
              <a:latin typeface="Open Sans"/>
              <a:ea typeface="Open Sans"/>
              <a:cs typeface="Open Sans"/>
              <a:sym typeface="Open Sans"/>
            </a:endParaRPr>
          </a:p>
        </p:txBody>
      </p:sp>
      <p:sp>
        <p:nvSpPr>
          <p:cNvPr id="157" name="Google Shape;15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endParaRPr sz="1800" b="0" i="0" u="none" strike="noStrike" cap="none">
              <a:solidFill>
                <a:srgbClr val="20A0E9"/>
              </a:solidFill>
              <a:latin typeface="Open Sans"/>
              <a:ea typeface="Open Sans"/>
              <a:cs typeface="Open Sans"/>
              <a:sym typeface="Open Sans"/>
            </a:endParaRPr>
          </a:p>
        </p:txBody>
      </p:sp>
      <p:sp>
        <p:nvSpPr>
          <p:cNvPr id="157" name="Google Shape;15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1670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36" name="Google Shape;23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7" name="Google Shape;23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62" name="Google Shape;26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3" name="Google Shape;26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13" name="Google Shape;31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14" name="Google Shape;31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34" name="Google Shape;33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35" name="Google Shape;33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76" name="Google Shape;37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77" name="Google Shape;37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91778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76" name="Google Shape;37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77" name="Google Shape;37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81742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4"/>
        <p:cNvGrpSpPr/>
        <p:nvPr/>
      </p:nvGrpSpPr>
      <p:grpSpPr>
        <a:xfrm>
          <a:off x="0" y="0"/>
          <a:ext cx="0" cy="0"/>
          <a:chOff x="0" y="0"/>
          <a:chExt cx="0" cy="0"/>
        </a:xfrm>
      </p:grpSpPr>
      <p:sp>
        <p:nvSpPr>
          <p:cNvPr id="15" name="Google Shape;15;p2"/>
          <p:cNvSpPr/>
          <p:nvPr/>
        </p:nvSpPr>
        <p:spPr>
          <a:xfrm>
            <a:off x="0" y="0"/>
            <a:ext cx="9144000" cy="6858000"/>
          </a:xfrm>
          <a:prstGeom prst="rect">
            <a:avLst/>
          </a:prstGeom>
          <a:solidFill>
            <a:srgbClr val="F7543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16" name="Google Shape;16;p2"/>
          <p:cNvSpPr txBox="1"/>
          <p:nvPr/>
        </p:nvSpPr>
        <p:spPr>
          <a:xfrm>
            <a:off x="0" y="3043079"/>
            <a:ext cx="9144000" cy="49244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b="0" i="0" u="none" strike="noStrike" cap="none">
                <a:solidFill>
                  <a:srgbClr val="FFFFFF"/>
                </a:solidFill>
                <a:latin typeface="Proxima Nova"/>
                <a:ea typeface="Proxima Nova"/>
                <a:cs typeface="Proxima Nova"/>
                <a:sym typeface="Proxima Nova"/>
              </a:rPr>
              <a:t>TITLE SLIDE ALL CAPS</a:t>
            </a:r>
            <a:endParaRPr/>
          </a:p>
        </p:txBody>
      </p:sp>
      <p:cxnSp>
        <p:nvCxnSpPr>
          <p:cNvPr id="17" name="Google Shape;17;p2"/>
          <p:cNvCxnSpPr/>
          <p:nvPr/>
        </p:nvCxnSpPr>
        <p:spPr>
          <a:xfrm>
            <a:off x="793756" y="2627322"/>
            <a:ext cx="7432214" cy="0"/>
          </a:xfrm>
          <a:prstGeom prst="straightConnector1">
            <a:avLst/>
          </a:prstGeom>
          <a:noFill/>
          <a:ln w="19050" cap="flat" cmpd="sng">
            <a:solidFill>
              <a:schemeClr val="lt1"/>
            </a:solidFill>
            <a:prstDash val="dot"/>
            <a:round/>
            <a:headEnd type="none" w="sm" len="sm"/>
            <a:tailEnd type="none" w="sm" len="sm"/>
          </a:ln>
        </p:spPr>
      </p:cxnSp>
      <p:cxnSp>
        <p:nvCxnSpPr>
          <p:cNvPr id="18" name="Google Shape;18;p2"/>
          <p:cNvCxnSpPr/>
          <p:nvPr/>
        </p:nvCxnSpPr>
        <p:spPr>
          <a:xfrm>
            <a:off x="952506" y="3926186"/>
            <a:ext cx="7432214" cy="0"/>
          </a:xfrm>
          <a:prstGeom prst="straightConnector1">
            <a:avLst/>
          </a:prstGeom>
          <a:noFill/>
          <a:ln w="19050" cap="flat" cmpd="sng">
            <a:solidFill>
              <a:schemeClr val="lt1"/>
            </a:solidFill>
            <a:prstDash val="dot"/>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630238" y="365125"/>
            <a:ext cx="7886700" cy="1325563"/>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a:off x="630238" y="1681163"/>
            <a:ext cx="386873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1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body" idx="2"/>
          </p:nvPr>
        </p:nvSpPr>
        <p:spPr>
          <a:xfrm>
            <a:off x="630238" y="2505075"/>
            <a:ext cx="386873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body" idx="3"/>
          </p:nvPr>
        </p:nvSpPr>
        <p:spPr>
          <a:xfrm>
            <a:off x="4629150" y="1681163"/>
            <a:ext cx="38877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1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body" idx="4"/>
          </p:nvPr>
        </p:nvSpPr>
        <p:spPr>
          <a:xfrm>
            <a:off x="4629150" y="2505075"/>
            <a:ext cx="38877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3"/>
          <p:cNvSpPr txBox="1">
            <a:spLocks noGrp="1"/>
          </p:cNvSpPr>
          <p:nvPr>
            <p:ph type="dt" idx="10"/>
          </p:nvPr>
        </p:nvSpPr>
        <p:spPr>
          <a:xfrm>
            <a:off x="628650" y="6356350"/>
            <a:ext cx="20574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3" name="Google Shape;93;p13"/>
          <p:cNvSpPr txBox="1">
            <a:spLocks noGrp="1"/>
          </p:cNvSpPr>
          <p:nvPr>
            <p:ph type="ftr" idx="11"/>
          </p:nvPr>
        </p:nvSpPr>
        <p:spPr>
          <a:xfrm>
            <a:off x="3028950" y="6356350"/>
            <a:ext cx="30861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4" name="Google Shape;94;p1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chemeClr val="dk1"/>
                </a:solidFill>
                <a:latin typeface="Arial"/>
                <a:ea typeface="Arial"/>
                <a:cs typeface="Arial"/>
                <a:sym typeface="Arial"/>
              </a:defRPr>
            </a:lvl1pPr>
            <a:lvl2pPr marL="0" marR="0" lvl="1" indent="0" algn="l" rtl="0">
              <a:spcBef>
                <a:spcPts val="0"/>
              </a:spcBef>
              <a:spcAft>
                <a:spcPts val="0"/>
              </a:spcAft>
              <a:buNone/>
              <a:defRPr sz="2400">
                <a:solidFill>
                  <a:schemeClr val="dk1"/>
                </a:solidFill>
                <a:latin typeface="Arial"/>
                <a:ea typeface="Arial"/>
                <a:cs typeface="Arial"/>
                <a:sym typeface="Arial"/>
              </a:defRPr>
            </a:lvl2pPr>
            <a:lvl3pPr marL="0" marR="0" lvl="2" indent="0" algn="l" rtl="0">
              <a:spcBef>
                <a:spcPts val="0"/>
              </a:spcBef>
              <a:spcAft>
                <a:spcPts val="0"/>
              </a:spcAft>
              <a:buNone/>
              <a:defRPr sz="2400">
                <a:solidFill>
                  <a:schemeClr val="dk1"/>
                </a:solidFill>
                <a:latin typeface="Arial"/>
                <a:ea typeface="Arial"/>
                <a:cs typeface="Arial"/>
                <a:sym typeface="Arial"/>
              </a:defRPr>
            </a:lvl3pPr>
            <a:lvl4pPr marL="0" marR="0" lvl="3" indent="0" algn="l" rtl="0">
              <a:spcBef>
                <a:spcPts val="0"/>
              </a:spcBef>
              <a:spcAft>
                <a:spcPts val="0"/>
              </a:spcAft>
              <a:buNone/>
              <a:defRPr sz="2400">
                <a:solidFill>
                  <a:schemeClr val="dk1"/>
                </a:solidFill>
                <a:latin typeface="Arial"/>
                <a:ea typeface="Arial"/>
                <a:cs typeface="Arial"/>
                <a:sym typeface="Arial"/>
              </a:defRPr>
            </a:lvl4pPr>
            <a:lvl5pPr marL="0" marR="0" lvl="4" indent="0" algn="l" rtl="0">
              <a:spcBef>
                <a:spcPts val="0"/>
              </a:spcBef>
              <a:spcAft>
                <a:spcPts val="0"/>
              </a:spcAft>
              <a:buNone/>
              <a:defRPr sz="2400">
                <a:solidFill>
                  <a:schemeClr val="dk1"/>
                </a:solidFill>
                <a:latin typeface="Arial"/>
                <a:ea typeface="Arial"/>
                <a:cs typeface="Arial"/>
                <a:sym typeface="Arial"/>
              </a:defRPr>
            </a:lvl5pPr>
            <a:lvl6pPr marL="0" marR="0" lvl="5" indent="0" algn="l" rtl="0">
              <a:spcBef>
                <a:spcPts val="0"/>
              </a:spcBef>
              <a:spcAft>
                <a:spcPts val="0"/>
              </a:spcAft>
              <a:buNone/>
              <a:defRPr sz="2400">
                <a:solidFill>
                  <a:schemeClr val="dk1"/>
                </a:solidFill>
                <a:latin typeface="Arial"/>
                <a:ea typeface="Arial"/>
                <a:cs typeface="Arial"/>
                <a:sym typeface="Arial"/>
              </a:defRPr>
            </a:lvl6pPr>
            <a:lvl7pPr marL="0" marR="0" lvl="6" indent="0" algn="l" rtl="0">
              <a:spcBef>
                <a:spcPts val="0"/>
              </a:spcBef>
              <a:spcAft>
                <a:spcPts val="0"/>
              </a:spcAft>
              <a:buNone/>
              <a:defRPr sz="2400">
                <a:solidFill>
                  <a:schemeClr val="dk1"/>
                </a:solidFill>
                <a:latin typeface="Arial"/>
                <a:ea typeface="Arial"/>
                <a:cs typeface="Arial"/>
                <a:sym typeface="Arial"/>
              </a:defRPr>
            </a:lvl7pPr>
            <a:lvl8pPr marL="0" marR="0" lvl="7" indent="0" algn="l" rtl="0">
              <a:spcBef>
                <a:spcPts val="0"/>
              </a:spcBef>
              <a:spcAft>
                <a:spcPts val="0"/>
              </a:spcAft>
              <a:buNone/>
              <a:defRPr sz="2400">
                <a:solidFill>
                  <a:schemeClr val="dk1"/>
                </a:solidFill>
                <a:latin typeface="Arial"/>
                <a:ea typeface="Arial"/>
                <a:cs typeface="Arial"/>
                <a:sym typeface="Arial"/>
              </a:defRPr>
            </a:lvl8pPr>
            <a:lvl9pPr marL="0" marR="0" lvl="8" indent="0" algn="l" rtl="0">
              <a:spcBef>
                <a:spcPts val="0"/>
              </a:spcBef>
              <a:spcAft>
                <a:spcPts val="0"/>
              </a:spcAft>
              <a:buNone/>
              <a:defRPr sz="2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628650" y="365125"/>
            <a:ext cx="7886700" cy="1325563"/>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7" name="Google Shape;97;p14"/>
          <p:cNvSpPr txBox="1">
            <a:spLocks noGrp="1"/>
          </p:cNvSpPr>
          <p:nvPr>
            <p:ph type="dt" idx="10"/>
          </p:nvPr>
        </p:nvSpPr>
        <p:spPr>
          <a:xfrm>
            <a:off x="628650" y="6356350"/>
            <a:ext cx="20574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8" name="Google Shape;98;p14"/>
          <p:cNvSpPr txBox="1">
            <a:spLocks noGrp="1"/>
          </p:cNvSpPr>
          <p:nvPr>
            <p:ph type="ftr" idx="11"/>
          </p:nvPr>
        </p:nvSpPr>
        <p:spPr>
          <a:xfrm>
            <a:off x="3028950" y="6356350"/>
            <a:ext cx="30861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9" name="Google Shape;99;p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chemeClr val="dk1"/>
                </a:solidFill>
                <a:latin typeface="Arial"/>
                <a:ea typeface="Arial"/>
                <a:cs typeface="Arial"/>
                <a:sym typeface="Arial"/>
              </a:defRPr>
            </a:lvl1pPr>
            <a:lvl2pPr marL="0" marR="0" lvl="1" indent="0" algn="l" rtl="0">
              <a:spcBef>
                <a:spcPts val="0"/>
              </a:spcBef>
              <a:spcAft>
                <a:spcPts val="0"/>
              </a:spcAft>
              <a:buNone/>
              <a:defRPr sz="2400">
                <a:solidFill>
                  <a:schemeClr val="dk1"/>
                </a:solidFill>
                <a:latin typeface="Arial"/>
                <a:ea typeface="Arial"/>
                <a:cs typeface="Arial"/>
                <a:sym typeface="Arial"/>
              </a:defRPr>
            </a:lvl2pPr>
            <a:lvl3pPr marL="0" marR="0" lvl="2" indent="0" algn="l" rtl="0">
              <a:spcBef>
                <a:spcPts val="0"/>
              </a:spcBef>
              <a:spcAft>
                <a:spcPts val="0"/>
              </a:spcAft>
              <a:buNone/>
              <a:defRPr sz="2400">
                <a:solidFill>
                  <a:schemeClr val="dk1"/>
                </a:solidFill>
                <a:latin typeface="Arial"/>
                <a:ea typeface="Arial"/>
                <a:cs typeface="Arial"/>
                <a:sym typeface="Arial"/>
              </a:defRPr>
            </a:lvl3pPr>
            <a:lvl4pPr marL="0" marR="0" lvl="3" indent="0" algn="l" rtl="0">
              <a:spcBef>
                <a:spcPts val="0"/>
              </a:spcBef>
              <a:spcAft>
                <a:spcPts val="0"/>
              </a:spcAft>
              <a:buNone/>
              <a:defRPr sz="2400">
                <a:solidFill>
                  <a:schemeClr val="dk1"/>
                </a:solidFill>
                <a:latin typeface="Arial"/>
                <a:ea typeface="Arial"/>
                <a:cs typeface="Arial"/>
                <a:sym typeface="Arial"/>
              </a:defRPr>
            </a:lvl4pPr>
            <a:lvl5pPr marL="0" marR="0" lvl="4" indent="0" algn="l" rtl="0">
              <a:spcBef>
                <a:spcPts val="0"/>
              </a:spcBef>
              <a:spcAft>
                <a:spcPts val="0"/>
              </a:spcAft>
              <a:buNone/>
              <a:defRPr sz="2400">
                <a:solidFill>
                  <a:schemeClr val="dk1"/>
                </a:solidFill>
                <a:latin typeface="Arial"/>
                <a:ea typeface="Arial"/>
                <a:cs typeface="Arial"/>
                <a:sym typeface="Arial"/>
              </a:defRPr>
            </a:lvl5pPr>
            <a:lvl6pPr marL="0" marR="0" lvl="5" indent="0" algn="l" rtl="0">
              <a:spcBef>
                <a:spcPts val="0"/>
              </a:spcBef>
              <a:spcAft>
                <a:spcPts val="0"/>
              </a:spcAft>
              <a:buNone/>
              <a:defRPr sz="2400">
                <a:solidFill>
                  <a:schemeClr val="dk1"/>
                </a:solidFill>
                <a:latin typeface="Arial"/>
                <a:ea typeface="Arial"/>
                <a:cs typeface="Arial"/>
                <a:sym typeface="Arial"/>
              </a:defRPr>
            </a:lvl6pPr>
            <a:lvl7pPr marL="0" marR="0" lvl="6" indent="0" algn="l" rtl="0">
              <a:spcBef>
                <a:spcPts val="0"/>
              </a:spcBef>
              <a:spcAft>
                <a:spcPts val="0"/>
              </a:spcAft>
              <a:buNone/>
              <a:defRPr sz="2400">
                <a:solidFill>
                  <a:schemeClr val="dk1"/>
                </a:solidFill>
                <a:latin typeface="Arial"/>
                <a:ea typeface="Arial"/>
                <a:cs typeface="Arial"/>
                <a:sym typeface="Arial"/>
              </a:defRPr>
            </a:lvl7pPr>
            <a:lvl8pPr marL="0" marR="0" lvl="7" indent="0" algn="l" rtl="0">
              <a:spcBef>
                <a:spcPts val="0"/>
              </a:spcBef>
              <a:spcAft>
                <a:spcPts val="0"/>
              </a:spcAft>
              <a:buNone/>
              <a:defRPr sz="2400">
                <a:solidFill>
                  <a:schemeClr val="dk1"/>
                </a:solidFill>
                <a:latin typeface="Arial"/>
                <a:ea typeface="Arial"/>
                <a:cs typeface="Arial"/>
                <a:sym typeface="Arial"/>
              </a:defRPr>
            </a:lvl8pPr>
            <a:lvl9pPr marL="0" marR="0" lvl="8" indent="0" algn="l" rtl="0">
              <a:spcBef>
                <a:spcPts val="0"/>
              </a:spcBef>
              <a:spcAft>
                <a:spcPts val="0"/>
              </a:spcAft>
              <a:buNone/>
              <a:defRPr sz="2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15"/>
          <p:cNvSpPr txBox="1">
            <a:spLocks noGrp="1"/>
          </p:cNvSpPr>
          <p:nvPr>
            <p:ph type="dt" idx="10"/>
          </p:nvPr>
        </p:nvSpPr>
        <p:spPr>
          <a:xfrm>
            <a:off x="628650" y="6356350"/>
            <a:ext cx="20574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2" name="Google Shape;102;p15"/>
          <p:cNvSpPr txBox="1">
            <a:spLocks noGrp="1"/>
          </p:cNvSpPr>
          <p:nvPr>
            <p:ph type="ftr" idx="11"/>
          </p:nvPr>
        </p:nvSpPr>
        <p:spPr>
          <a:xfrm>
            <a:off x="3028950" y="6356350"/>
            <a:ext cx="30861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3" name="Google Shape;103;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chemeClr val="dk1"/>
                </a:solidFill>
                <a:latin typeface="Arial"/>
                <a:ea typeface="Arial"/>
                <a:cs typeface="Arial"/>
                <a:sym typeface="Arial"/>
              </a:defRPr>
            </a:lvl1pPr>
            <a:lvl2pPr marL="0" marR="0" lvl="1" indent="0" algn="l" rtl="0">
              <a:spcBef>
                <a:spcPts val="0"/>
              </a:spcBef>
              <a:spcAft>
                <a:spcPts val="0"/>
              </a:spcAft>
              <a:buNone/>
              <a:defRPr sz="2400">
                <a:solidFill>
                  <a:schemeClr val="dk1"/>
                </a:solidFill>
                <a:latin typeface="Arial"/>
                <a:ea typeface="Arial"/>
                <a:cs typeface="Arial"/>
                <a:sym typeface="Arial"/>
              </a:defRPr>
            </a:lvl2pPr>
            <a:lvl3pPr marL="0" marR="0" lvl="2" indent="0" algn="l" rtl="0">
              <a:spcBef>
                <a:spcPts val="0"/>
              </a:spcBef>
              <a:spcAft>
                <a:spcPts val="0"/>
              </a:spcAft>
              <a:buNone/>
              <a:defRPr sz="2400">
                <a:solidFill>
                  <a:schemeClr val="dk1"/>
                </a:solidFill>
                <a:latin typeface="Arial"/>
                <a:ea typeface="Arial"/>
                <a:cs typeface="Arial"/>
                <a:sym typeface="Arial"/>
              </a:defRPr>
            </a:lvl3pPr>
            <a:lvl4pPr marL="0" marR="0" lvl="3" indent="0" algn="l" rtl="0">
              <a:spcBef>
                <a:spcPts val="0"/>
              </a:spcBef>
              <a:spcAft>
                <a:spcPts val="0"/>
              </a:spcAft>
              <a:buNone/>
              <a:defRPr sz="2400">
                <a:solidFill>
                  <a:schemeClr val="dk1"/>
                </a:solidFill>
                <a:latin typeface="Arial"/>
                <a:ea typeface="Arial"/>
                <a:cs typeface="Arial"/>
                <a:sym typeface="Arial"/>
              </a:defRPr>
            </a:lvl4pPr>
            <a:lvl5pPr marL="0" marR="0" lvl="4" indent="0" algn="l" rtl="0">
              <a:spcBef>
                <a:spcPts val="0"/>
              </a:spcBef>
              <a:spcAft>
                <a:spcPts val="0"/>
              </a:spcAft>
              <a:buNone/>
              <a:defRPr sz="2400">
                <a:solidFill>
                  <a:schemeClr val="dk1"/>
                </a:solidFill>
                <a:latin typeface="Arial"/>
                <a:ea typeface="Arial"/>
                <a:cs typeface="Arial"/>
                <a:sym typeface="Arial"/>
              </a:defRPr>
            </a:lvl5pPr>
            <a:lvl6pPr marL="0" marR="0" lvl="5" indent="0" algn="l" rtl="0">
              <a:spcBef>
                <a:spcPts val="0"/>
              </a:spcBef>
              <a:spcAft>
                <a:spcPts val="0"/>
              </a:spcAft>
              <a:buNone/>
              <a:defRPr sz="2400">
                <a:solidFill>
                  <a:schemeClr val="dk1"/>
                </a:solidFill>
                <a:latin typeface="Arial"/>
                <a:ea typeface="Arial"/>
                <a:cs typeface="Arial"/>
                <a:sym typeface="Arial"/>
              </a:defRPr>
            </a:lvl6pPr>
            <a:lvl7pPr marL="0" marR="0" lvl="6" indent="0" algn="l" rtl="0">
              <a:spcBef>
                <a:spcPts val="0"/>
              </a:spcBef>
              <a:spcAft>
                <a:spcPts val="0"/>
              </a:spcAft>
              <a:buNone/>
              <a:defRPr sz="2400">
                <a:solidFill>
                  <a:schemeClr val="dk1"/>
                </a:solidFill>
                <a:latin typeface="Arial"/>
                <a:ea typeface="Arial"/>
                <a:cs typeface="Arial"/>
                <a:sym typeface="Arial"/>
              </a:defRPr>
            </a:lvl7pPr>
            <a:lvl8pPr marL="0" marR="0" lvl="7" indent="0" algn="l" rtl="0">
              <a:spcBef>
                <a:spcPts val="0"/>
              </a:spcBef>
              <a:spcAft>
                <a:spcPts val="0"/>
              </a:spcAft>
              <a:buNone/>
              <a:defRPr sz="2400">
                <a:solidFill>
                  <a:schemeClr val="dk1"/>
                </a:solidFill>
                <a:latin typeface="Arial"/>
                <a:ea typeface="Arial"/>
                <a:cs typeface="Arial"/>
                <a:sym typeface="Arial"/>
              </a:defRPr>
            </a:lvl8pPr>
            <a:lvl9pPr marL="0" marR="0" lvl="8" indent="0" algn="l" rtl="0">
              <a:spcBef>
                <a:spcPts val="0"/>
              </a:spcBef>
              <a:spcAft>
                <a:spcPts val="0"/>
              </a:spcAft>
              <a:buNone/>
              <a:defRPr sz="2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630238" y="457200"/>
            <a:ext cx="2949575"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6" name="Google Shape;106;p16"/>
          <p:cNvSpPr txBox="1">
            <a:spLocks noGrp="1"/>
          </p:cNvSpPr>
          <p:nvPr>
            <p:ph type="body" idx="1"/>
          </p:nvPr>
        </p:nvSpPr>
        <p:spPr>
          <a:xfrm>
            <a:off x="3887788" y="987425"/>
            <a:ext cx="462915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Google Shape;107;p16"/>
          <p:cNvSpPr txBox="1">
            <a:spLocks noGrp="1"/>
          </p:cNvSpPr>
          <p:nvPr>
            <p:ph type="body" idx="2"/>
          </p:nvPr>
        </p:nvSpPr>
        <p:spPr>
          <a:xfrm>
            <a:off x="630238" y="2057400"/>
            <a:ext cx="2949575"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4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4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4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4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8" name="Google Shape;108;p16"/>
          <p:cNvSpPr txBox="1">
            <a:spLocks noGrp="1"/>
          </p:cNvSpPr>
          <p:nvPr>
            <p:ph type="dt" idx="10"/>
          </p:nvPr>
        </p:nvSpPr>
        <p:spPr>
          <a:xfrm>
            <a:off x="628650" y="6356350"/>
            <a:ext cx="20574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9" name="Google Shape;109;p16"/>
          <p:cNvSpPr txBox="1">
            <a:spLocks noGrp="1"/>
          </p:cNvSpPr>
          <p:nvPr>
            <p:ph type="ftr" idx="11"/>
          </p:nvPr>
        </p:nvSpPr>
        <p:spPr>
          <a:xfrm>
            <a:off x="3028950" y="6356350"/>
            <a:ext cx="30861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0" name="Google Shape;110;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chemeClr val="dk1"/>
                </a:solidFill>
                <a:latin typeface="Arial"/>
                <a:ea typeface="Arial"/>
                <a:cs typeface="Arial"/>
                <a:sym typeface="Arial"/>
              </a:defRPr>
            </a:lvl1pPr>
            <a:lvl2pPr marL="0" marR="0" lvl="1" indent="0" algn="l" rtl="0">
              <a:spcBef>
                <a:spcPts val="0"/>
              </a:spcBef>
              <a:spcAft>
                <a:spcPts val="0"/>
              </a:spcAft>
              <a:buNone/>
              <a:defRPr sz="2400">
                <a:solidFill>
                  <a:schemeClr val="dk1"/>
                </a:solidFill>
                <a:latin typeface="Arial"/>
                <a:ea typeface="Arial"/>
                <a:cs typeface="Arial"/>
                <a:sym typeface="Arial"/>
              </a:defRPr>
            </a:lvl2pPr>
            <a:lvl3pPr marL="0" marR="0" lvl="2" indent="0" algn="l" rtl="0">
              <a:spcBef>
                <a:spcPts val="0"/>
              </a:spcBef>
              <a:spcAft>
                <a:spcPts val="0"/>
              </a:spcAft>
              <a:buNone/>
              <a:defRPr sz="2400">
                <a:solidFill>
                  <a:schemeClr val="dk1"/>
                </a:solidFill>
                <a:latin typeface="Arial"/>
                <a:ea typeface="Arial"/>
                <a:cs typeface="Arial"/>
                <a:sym typeface="Arial"/>
              </a:defRPr>
            </a:lvl3pPr>
            <a:lvl4pPr marL="0" marR="0" lvl="3" indent="0" algn="l" rtl="0">
              <a:spcBef>
                <a:spcPts val="0"/>
              </a:spcBef>
              <a:spcAft>
                <a:spcPts val="0"/>
              </a:spcAft>
              <a:buNone/>
              <a:defRPr sz="2400">
                <a:solidFill>
                  <a:schemeClr val="dk1"/>
                </a:solidFill>
                <a:latin typeface="Arial"/>
                <a:ea typeface="Arial"/>
                <a:cs typeface="Arial"/>
                <a:sym typeface="Arial"/>
              </a:defRPr>
            </a:lvl4pPr>
            <a:lvl5pPr marL="0" marR="0" lvl="4" indent="0" algn="l" rtl="0">
              <a:spcBef>
                <a:spcPts val="0"/>
              </a:spcBef>
              <a:spcAft>
                <a:spcPts val="0"/>
              </a:spcAft>
              <a:buNone/>
              <a:defRPr sz="2400">
                <a:solidFill>
                  <a:schemeClr val="dk1"/>
                </a:solidFill>
                <a:latin typeface="Arial"/>
                <a:ea typeface="Arial"/>
                <a:cs typeface="Arial"/>
                <a:sym typeface="Arial"/>
              </a:defRPr>
            </a:lvl5pPr>
            <a:lvl6pPr marL="0" marR="0" lvl="5" indent="0" algn="l" rtl="0">
              <a:spcBef>
                <a:spcPts val="0"/>
              </a:spcBef>
              <a:spcAft>
                <a:spcPts val="0"/>
              </a:spcAft>
              <a:buNone/>
              <a:defRPr sz="2400">
                <a:solidFill>
                  <a:schemeClr val="dk1"/>
                </a:solidFill>
                <a:latin typeface="Arial"/>
                <a:ea typeface="Arial"/>
                <a:cs typeface="Arial"/>
                <a:sym typeface="Arial"/>
              </a:defRPr>
            </a:lvl6pPr>
            <a:lvl7pPr marL="0" marR="0" lvl="6" indent="0" algn="l" rtl="0">
              <a:spcBef>
                <a:spcPts val="0"/>
              </a:spcBef>
              <a:spcAft>
                <a:spcPts val="0"/>
              </a:spcAft>
              <a:buNone/>
              <a:defRPr sz="2400">
                <a:solidFill>
                  <a:schemeClr val="dk1"/>
                </a:solidFill>
                <a:latin typeface="Arial"/>
                <a:ea typeface="Arial"/>
                <a:cs typeface="Arial"/>
                <a:sym typeface="Arial"/>
              </a:defRPr>
            </a:lvl7pPr>
            <a:lvl8pPr marL="0" marR="0" lvl="7" indent="0" algn="l" rtl="0">
              <a:spcBef>
                <a:spcPts val="0"/>
              </a:spcBef>
              <a:spcAft>
                <a:spcPts val="0"/>
              </a:spcAft>
              <a:buNone/>
              <a:defRPr sz="2400">
                <a:solidFill>
                  <a:schemeClr val="dk1"/>
                </a:solidFill>
                <a:latin typeface="Arial"/>
                <a:ea typeface="Arial"/>
                <a:cs typeface="Arial"/>
                <a:sym typeface="Arial"/>
              </a:defRPr>
            </a:lvl8pPr>
            <a:lvl9pPr marL="0" marR="0" lvl="8" indent="0" algn="l" rtl="0">
              <a:spcBef>
                <a:spcPts val="0"/>
              </a:spcBef>
              <a:spcAft>
                <a:spcPts val="0"/>
              </a:spcAft>
              <a:buNone/>
              <a:defRPr sz="2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630238" y="457200"/>
            <a:ext cx="2949575"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3" name="Google Shape;113;p17"/>
          <p:cNvSpPr>
            <a:spLocks noGrp="1"/>
          </p:cNvSpPr>
          <p:nvPr>
            <p:ph type="pic" idx="2"/>
          </p:nvPr>
        </p:nvSpPr>
        <p:spPr>
          <a:xfrm>
            <a:off x="3887788" y="987425"/>
            <a:ext cx="4629150" cy="487362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4" name="Google Shape;114;p17"/>
          <p:cNvSpPr txBox="1">
            <a:spLocks noGrp="1"/>
          </p:cNvSpPr>
          <p:nvPr>
            <p:ph type="body" idx="1"/>
          </p:nvPr>
        </p:nvSpPr>
        <p:spPr>
          <a:xfrm>
            <a:off x="630238" y="2057400"/>
            <a:ext cx="2949575"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4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4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4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4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5" name="Google Shape;115;p17"/>
          <p:cNvSpPr txBox="1">
            <a:spLocks noGrp="1"/>
          </p:cNvSpPr>
          <p:nvPr>
            <p:ph type="dt" idx="10"/>
          </p:nvPr>
        </p:nvSpPr>
        <p:spPr>
          <a:xfrm>
            <a:off x="628650" y="6356350"/>
            <a:ext cx="20574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6" name="Google Shape;116;p17"/>
          <p:cNvSpPr txBox="1">
            <a:spLocks noGrp="1"/>
          </p:cNvSpPr>
          <p:nvPr>
            <p:ph type="ftr" idx="11"/>
          </p:nvPr>
        </p:nvSpPr>
        <p:spPr>
          <a:xfrm>
            <a:off x="3028950" y="6356350"/>
            <a:ext cx="30861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7" name="Google Shape;117;p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chemeClr val="dk1"/>
                </a:solidFill>
                <a:latin typeface="Arial"/>
                <a:ea typeface="Arial"/>
                <a:cs typeface="Arial"/>
                <a:sym typeface="Arial"/>
              </a:defRPr>
            </a:lvl1pPr>
            <a:lvl2pPr marL="0" marR="0" lvl="1" indent="0" algn="l" rtl="0">
              <a:spcBef>
                <a:spcPts val="0"/>
              </a:spcBef>
              <a:spcAft>
                <a:spcPts val="0"/>
              </a:spcAft>
              <a:buNone/>
              <a:defRPr sz="2400">
                <a:solidFill>
                  <a:schemeClr val="dk1"/>
                </a:solidFill>
                <a:latin typeface="Arial"/>
                <a:ea typeface="Arial"/>
                <a:cs typeface="Arial"/>
                <a:sym typeface="Arial"/>
              </a:defRPr>
            </a:lvl2pPr>
            <a:lvl3pPr marL="0" marR="0" lvl="2" indent="0" algn="l" rtl="0">
              <a:spcBef>
                <a:spcPts val="0"/>
              </a:spcBef>
              <a:spcAft>
                <a:spcPts val="0"/>
              </a:spcAft>
              <a:buNone/>
              <a:defRPr sz="2400">
                <a:solidFill>
                  <a:schemeClr val="dk1"/>
                </a:solidFill>
                <a:latin typeface="Arial"/>
                <a:ea typeface="Arial"/>
                <a:cs typeface="Arial"/>
                <a:sym typeface="Arial"/>
              </a:defRPr>
            </a:lvl3pPr>
            <a:lvl4pPr marL="0" marR="0" lvl="3" indent="0" algn="l" rtl="0">
              <a:spcBef>
                <a:spcPts val="0"/>
              </a:spcBef>
              <a:spcAft>
                <a:spcPts val="0"/>
              </a:spcAft>
              <a:buNone/>
              <a:defRPr sz="2400">
                <a:solidFill>
                  <a:schemeClr val="dk1"/>
                </a:solidFill>
                <a:latin typeface="Arial"/>
                <a:ea typeface="Arial"/>
                <a:cs typeface="Arial"/>
                <a:sym typeface="Arial"/>
              </a:defRPr>
            </a:lvl4pPr>
            <a:lvl5pPr marL="0" marR="0" lvl="4" indent="0" algn="l" rtl="0">
              <a:spcBef>
                <a:spcPts val="0"/>
              </a:spcBef>
              <a:spcAft>
                <a:spcPts val="0"/>
              </a:spcAft>
              <a:buNone/>
              <a:defRPr sz="2400">
                <a:solidFill>
                  <a:schemeClr val="dk1"/>
                </a:solidFill>
                <a:latin typeface="Arial"/>
                <a:ea typeface="Arial"/>
                <a:cs typeface="Arial"/>
                <a:sym typeface="Arial"/>
              </a:defRPr>
            </a:lvl5pPr>
            <a:lvl6pPr marL="0" marR="0" lvl="5" indent="0" algn="l" rtl="0">
              <a:spcBef>
                <a:spcPts val="0"/>
              </a:spcBef>
              <a:spcAft>
                <a:spcPts val="0"/>
              </a:spcAft>
              <a:buNone/>
              <a:defRPr sz="2400">
                <a:solidFill>
                  <a:schemeClr val="dk1"/>
                </a:solidFill>
                <a:latin typeface="Arial"/>
                <a:ea typeface="Arial"/>
                <a:cs typeface="Arial"/>
                <a:sym typeface="Arial"/>
              </a:defRPr>
            </a:lvl6pPr>
            <a:lvl7pPr marL="0" marR="0" lvl="6" indent="0" algn="l" rtl="0">
              <a:spcBef>
                <a:spcPts val="0"/>
              </a:spcBef>
              <a:spcAft>
                <a:spcPts val="0"/>
              </a:spcAft>
              <a:buNone/>
              <a:defRPr sz="2400">
                <a:solidFill>
                  <a:schemeClr val="dk1"/>
                </a:solidFill>
                <a:latin typeface="Arial"/>
                <a:ea typeface="Arial"/>
                <a:cs typeface="Arial"/>
                <a:sym typeface="Arial"/>
              </a:defRPr>
            </a:lvl7pPr>
            <a:lvl8pPr marL="0" marR="0" lvl="7" indent="0" algn="l" rtl="0">
              <a:spcBef>
                <a:spcPts val="0"/>
              </a:spcBef>
              <a:spcAft>
                <a:spcPts val="0"/>
              </a:spcAft>
              <a:buNone/>
              <a:defRPr sz="2400">
                <a:solidFill>
                  <a:schemeClr val="dk1"/>
                </a:solidFill>
                <a:latin typeface="Arial"/>
                <a:ea typeface="Arial"/>
                <a:cs typeface="Arial"/>
                <a:sym typeface="Arial"/>
              </a:defRPr>
            </a:lvl8pPr>
            <a:lvl9pPr marL="0" marR="0" lvl="8" indent="0" algn="l" rtl="0">
              <a:spcBef>
                <a:spcPts val="0"/>
              </a:spcBef>
              <a:spcAft>
                <a:spcPts val="0"/>
              </a:spcAft>
              <a:buNone/>
              <a:defRPr sz="2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628650" y="365125"/>
            <a:ext cx="7886700" cy="1325563"/>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0" name="Google Shape;120;p1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18"/>
          <p:cNvSpPr txBox="1">
            <a:spLocks noGrp="1"/>
          </p:cNvSpPr>
          <p:nvPr>
            <p:ph type="dt" idx="10"/>
          </p:nvPr>
        </p:nvSpPr>
        <p:spPr>
          <a:xfrm>
            <a:off x="628650" y="6356350"/>
            <a:ext cx="20574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2" name="Google Shape;122;p18"/>
          <p:cNvSpPr txBox="1">
            <a:spLocks noGrp="1"/>
          </p:cNvSpPr>
          <p:nvPr>
            <p:ph type="ftr" idx="11"/>
          </p:nvPr>
        </p:nvSpPr>
        <p:spPr>
          <a:xfrm>
            <a:off x="3028950" y="6356350"/>
            <a:ext cx="30861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3" name="Google Shape;123;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chemeClr val="dk1"/>
                </a:solidFill>
                <a:latin typeface="Arial"/>
                <a:ea typeface="Arial"/>
                <a:cs typeface="Arial"/>
                <a:sym typeface="Arial"/>
              </a:defRPr>
            </a:lvl1pPr>
            <a:lvl2pPr marL="0" marR="0" lvl="1" indent="0" algn="l" rtl="0">
              <a:spcBef>
                <a:spcPts val="0"/>
              </a:spcBef>
              <a:spcAft>
                <a:spcPts val="0"/>
              </a:spcAft>
              <a:buNone/>
              <a:defRPr sz="2400">
                <a:solidFill>
                  <a:schemeClr val="dk1"/>
                </a:solidFill>
                <a:latin typeface="Arial"/>
                <a:ea typeface="Arial"/>
                <a:cs typeface="Arial"/>
                <a:sym typeface="Arial"/>
              </a:defRPr>
            </a:lvl2pPr>
            <a:lvl3pPr marL="0" marR="0" lvl="2" indent="0" algn="l" rtl="0">
              <a:spcBef>
                <a:spcPts val="0"/>
              </a:spcBef>
              <a:spcAft>
                <a:spcPts val="0"/>
              </a:spcAft>
              <a:buNone/>
              <a:defRPr sz="2400">
                <a:solidFill>
                  <a:schemeClr val="dk1"/>
                </a:solidFill>
                <a:latin typeface="Arial"/>
                <a:ea typeface="Arial"/>
                <a:cs typeface="Arial"/>
                <a:sym typeface="Arial"/>
              </a:defRPr>
            </a:lvl3pPr>
            <a:lvl4pPr marL="0" marR="0" lvl="3" indent="0" algn="l" rtl="0">
              <a:spcBef>
                <a:spcPts val="0"/>
              </a:spcBef>
              <a:spcAft>
                <a:spcPts val="0"/>
              </a:spcAft>
              <a:buNone/>
              <a:defRPr sz="2400">
                <a:solidFill>
                  <a:schemeClr val="dk1"/>
                </a:solidFill>
                <a:latin typeface="Arial"/>
                <a:ea typeface="Arial"/>
                <a:cs typeface="Arial"/>
                <a:sym typeface="Arial"/>
              </a:defRPr>
            </a:lvl4pPr>
            <a:lvl5pPr marL="0" marR="0" lvl="4" indent="0" algn="l" rtl="0">
              <a:spcBef>
                <a:spcPts val="0"/>
              </a:spcBef>
              <a:spcAft>
                <a:spcPts val="0"/>
              </a:spcAft>
              <a:buNone/>
              <a:defRPr sz="2400">
                <a:solidFill>
                  <a:schemeClr val="dk1"/>
                </a:solidFill>
                <a:latin typeface="Arial"/>
                <a:ea typeface="Arial"/>
                <a:cs typeface="Arial"/>
                <a:sym typeface="Arial"/>
              </a:defRPr>
            </a:lvl5pPr>
            <a:lvl6pPr marL="0" marR="0" lvl="5" indent="0" algn="l" rtl="0">
              <a:spcBef>
                <a:spcPts val="0"/>
              </a:spcBef>
              <a:spcAft>
                <a:spcPts val="0"/>
              </a:spcAft>
              <a:buNone/>
              <a:defRPr sz="2400">
                <a:solidFill>
                  <a:schemeClr val="dk1"/>
                </a:solidFill>
                <a:latin typeface="Arial"/>
                <a:ea typeface="Arial"/>
                <a:cs typeface="Arial"/>
                <a:sym typeface="Arial"/>
              </a:defRPr>
            </a:lvl6pPr>
            <a:lvl7pPr marL="0" marR="0" lvl="6" indent="0" algn="l" rtl="0">
              <a:spcBef>
                <a:spcPts val="0"/>
              </a:spcBef>
              <a:spcAft>
                <a:spcPts val="0"/>
              </a:spcAft>
              <a:buNone/>
              <a:defRPr sz="2400">
                <a:solidFill>
                  <a:schemeClr val="dk1"/>
                </a:solidFill>
                <a:latin typeface="Arial"/>
                <a:ea typeface="Arial"/>
                <a:cs typeface="Arial"/>
                <a:sym typeface="Arial"/>
              </a:defRPr>
            </a:lvl7pPr>
            <a:lvl8pPr marL="0" marR="0" lvl="7" indent="0" algn="l" rtl="0">
              <a:spcBef>
                <a:spcPts val="0"/>
              </a:spcBef>
              <a:spcAft>
                <a:spcPts val="0"/>
              </a:spcAft>
              <a:buNone/>
              <a:defRPr sz="2400">
                <a:solidFill>
                  <a:schemeClr val="dk1"/>
                </a:solidFill>
                <a:latin typeface="Arial"/>
                <a:ea typeface="Arial"/>
                <a:cs typeface="Arial"/>
                <a:sym typeface="Arial"/>
              </a:defRPr>
            </a:lvl8pPr>
            <a:lvl9pPr marL="0" marR="0" lvl="8" indent="0" algn="l" rtl="0">
              <a:spcBef>
                <a:spcPts val="0"/>
              </a:spcBef>
              <a:spcAft>
                <a:spcPts val="0"/>
              </a:spcAft>
              <a:buNone/>
              <a:defRPr sz="2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6" name="Google Shape;126;p19"/>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19"/>
          <p:cNvSpPr txBox="1">
            <a:spLocks noGrp="1"/>
          </p:cNvSpPr>
          <p:nvPr>
            <p:ph type="dt" idx="10"/>
          </p:nvPr>
        </p:nvSpPr>
        <p:spPr>
          <a:xfrm>
            <a:off x="628650" y="6356350"/>
            <a:ext cx="20574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8" name="Google Shape;128;p19"/>
          <p:cNvSpPr txBox="1">
            <a:spLocks noGrp="1"/>
          </p:cNvSpPr>
          <p:nvPr>
            <p:ph type="ftr" idx="11"/>
          </p:nvPr>
        </p:nvSpPr>
        <p:spPr>
          <a:xfrm>
            <a:off x="3028950" y="6356350"/>
            <a:ext cx="30861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9" name="Google Shape;129;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chemeClr val="dk1"/>
                </a:solidFill>
                <a:latin typeface="Arial"/>
                <a:ea typeface="Arial"/>
                <a:cs typeface="Arial"/>
                <a:sym typeface="Arial"/>
              </a:defRPr>
            </a:lvl1pPr>
            <a:lvl2pPr marL="0" marR="0" lvl="1" indent="0" algn="l" rtl="0">
              <a:spcBef>
                <a:spcPts val="0"/>
              </a:spcBef>
              <a:spcAft>
                <a:spcPts val="0"/>
              </a:spcAft>
              <a:buNone/>
              <a:defRPr sz="2400">
                <a:solidFill>
                  <a:schemeClr val="dk1"/>
                </a:solidFill>
                <a:latin typeface="Arial"/>
                <a:ea typeface="Arial"/>
                <a:cs typeface="Arial"/>
                <a:sym typeface="Arial"/>
              </a:defRPr>
            </a:lvl2pPr>
            <a:lvl3pPr marL="0" marR="0" lvl="2" indent="0" algn="l" rtl="0">
              <a:spcBef>
                <a:spcPts val="0"/>
              </a:spcBef>
              <a:spcAft>
                <a:spcPts val="0"/>
              </a:spcAft>
              <a:buNone/>
              <a:defRPr sz="2400">
                <a:solidFill>
                  <a:schemeClr val="dk1"/>
                </a:solidFill>
                <a:latin typeface="Arial"/>
                <a:ea typeface="Arial"/>
                <a:cs typeface="Arial"/>
                <a:sym typeface="Arial"/>
              </a:defRPr>
            </a:lvl3pPr>
            <a:lvl4pPr marL="0" marR="0" lvl="3" indent="0" algn="l" rtl="0">
              <a:spcBef>
                <a:spcPts val="0"/>
              </a:spcBef>
              <a:spcAft>
                <a:spcPts val="0"/>
              </a:spcAft>
              <a:buNone/>
              <a:defRPr sz="2400">
                <a:solidFill>
                  <a:schemeClr val="dk1"/>
                </a:solidFill>
                <a:latin typeface="Arial"/>
                <a:ea typeface="Arial"/>
                <a:cs typeface="Arial"/>
                <a:sym typeface="Arial"/>
              </a:defRPr>
            </a:lvl4pPr>
            <a:lvl5pPr marL="0" marR="0" lvl="4" indent="0" algn="l" rtl="0">
              <a:spcBef>
                <a:spcPts val="0"/>
              </a:spcBef>
              <a:spcAft>
                <a:spcPts val="0"/>
              </a:spcAft>
              <a:buNone/>
              <a:defRPr sz="2400">
                <a:solidFill>
                  <a:schemeClr val="dk1"/>
                </a:solidFill>
                <a:latin typeface="Arial"/>
                <a:ea typeface="Arial"/>
                <a:cs typeface="Arial"/>
                <a:sym typeface="Arial"/>
              </a:defRPr>
            </a:lvl5pPr>
            <a:lvl6pPr marL="0" marR="0" lvl="5" indent="0" algn="l" rtl="0">
              <a:spcBef>
                <a:spcPts val="0"/>
              </a:spcBef>
              <a:spcAft>
                <a:spcPts val="0"/>
              </a:spcAft>
              <a:buNone/>
              <a:defRPr sz="2400">
                <a:solidFill>
                  <a:schemeClr val="dk1"/>
                </a:solidFill>
                <a:latin typeface="Arial"/>
                <a:ea typeface="Arial"/>
                <a:cs typeface="Arial"/>
                <a:sym typeface="Arial"/>
              </a:defRPr>
            </a:lvl6pPr>
            <a:lvl7pPr marL="0" marR="0" lvl="6" indent="0" algn="l" rtl="0">
              <a:spcBef>
                <a:spcPts val="0"/>
              </a:spcBef>
              <a:spcAft>
                <a:spcPts val="0"/>
              </a:spcAft>
              <a:buNone/>
              <a:defRPr sz="2400">
                <a:solidFill>
                  <a:schemeClr val="dk1"/>
                </a:solidFill>
                <a:latin typeface="Arial"/>
                <a:ea typeface="Arial"/>
                <a:cs typeface="Arial"/>
                <a:sym typeface="Arial"/>
              </a:defRPr>
            </a:lvl7pPr>
            <a:lvl8pPr marL="0" marR="0" lvl="7" indent="0" algn="l" rtl="0">
              <a:spcBef>
                <a:spcPts val="0"/>
              </a:spcBef>
              <a:spcAft>
                <a:spcPts val="0"/>
              </a:spcAft>
              <a:buNone/>
              <a:defRPr sz="2400">
                <a:solidFill>
                  <a:schemeClr val="dk1"/>
                </a:solidFill>
                <a:latin typeface="Arial"/>
                <a:ea typeface="Arial"/>
                <a:cs typeface="Arial"/>
                <a:sym typeface="Arial"/>
              </a:defRPr>
            </a:lvl8pPr>
            <a:lvl9pPr marL="0" marR="0" lvl="8" indent="0" algn="l" rtl="0">
              <a:spcBef>
                <a:spcPts val="0"/>
              </a:spcBef>
              <a:spcAft>
                <a:spcPts val="0"/>
              </a:spcAft>
              <a:buNone/>
              <a:defRPr sz="2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35"/>
        <p:cNvGrpSpPr/>
        <p:nvPr/>
      </p:nvGrpSpPr>
      <p:grpSpPr>
        <a:xfrm>
          <a:off x="0" y="0"/>
          <a:ext cx="0" cy="0"/>
          <a:chOff x="0" y="0"/>
          <a:chExt cx="0" cy="0"/>
        </a:xfrm>
      </p:grpSpPr>
      <p:cxnSp>
        <p:nvCxnSpPr>
          <p:cNvPr id="136" name="Google Shape;136;p21"/>
          <p:cNvCxnSpPr/>
          <p:nvPr/>
        </p:nvCxnSpPr>
        <p:spPr>
          <a:xfrm>
            <a:off x="344488" y="6355863"/>
            <a:ext cx="8482012" cy="11450"/>
          </a:xfrm>
          <a:prstGeom prst="straightConnector1">
            <a:avLst/>
          </a:prstGeom>
          <a:noFill/>
          <a:ln w="22225" cap="flat" cmpd="sng">
            <a:solidFill>
              <a:srgbClr val="7F7F7F"/>
            </a:solidFill>
            <a:prstDash val="dot"/>
            <a:round/>
            <a:headEnd type="none" w="sm" len="sm"/>
            <a:tailEnd type="none" w="sm" len="sm"/>
          </a:ln>
        </p:spPr>
      </p:cxnSp>
      <p:cxnSp>
        <p:nvCxnSpPr>
          <p:cNvPr id="137" name="Google Shape;137;p21"/>
          <p:cNvCxnSpPr/>
          <p:nvPr/>
        </p:nvCxnSpPr>
        <p:spPr>
          <a:xfrm>
            <a:off x="344488" y="908720"/>
            <a:ext cx="8482012" cy="11450"/>
          </a:xfrm>
          <a:prstGeom prst="straightConnector1">
            <a:avLst/>
          </a:prstGeom>
          <a:noFill/>
          <a:ln w="22225" cap="flat" cmpd="sng">
            <a:solidFill>
              <a:srgbClr val="7F7F7F"/>
            </a:solidFill>
            <a:prstDash val="dot"/>
            <a:round/>
            <a:headEnd type="none" w="sm" len="sm"/>
            <a:tailEnd type="none" w="sm" len="sm"/>
          </a:ln>
        </p:spPr>
      </p:cxnSp>
      <p:pic>
        <p:nvPicPr>
          <p:cNvPr id="138" name="Google Shape;138;p21" descr="Logo.ai"/>
          <p:cNvPicPr preferRelativeResize="0"/>
          <p:nvPr/>
        </p:nvPicPr>
        <p:blipFill rotWithShape="1">
          <a:blip r:embed="rId2">
            <a:alphaModFix/>
          </a:blip>
          <a:srcRect/>
          <a:stretch/>
        </p:blipFill>
        <p:spPr>
          <a:xfrm>
            <a:off x="334964" y="6548041"/>
            <a:ext cx="520170" cy="164573"/>
          </a:xfrm>
          <a:prstGeom prst="rect">
            <a:avLst/>
          </a:prstGeom>
          <a:noFill/>
          <a:ln>
            <a:noFill/>
          </a:ln>
        </p:spPr>
      </p:pic>
      <p:sp>
        <p:nvSpPr>
          <p:cNvPr id="139" name="Google Shape;139;p21"/>
          <p:cNvSpPr txBox="1"/>
          <p:nvPr/>
        </p:nvSpPr>
        <p:spPr>
          <a:xfrm>
            <a:off x="6301714" y="6528989"/>
            <a:ext cx="2612565" cy="34464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850">
                <a:solidFill>
                  <a:srgbClr val="000000"/>
                </a:solidFill>
                <a:latin typeface="Proxima Nova"/>
                <a:ea typeface="Proxima Nova"/>
                <a:cs typeface="Proxima Nova"/>
                <a:sym typeface="Proxima Nova"/>
              </a:rPr>
              <a:t>‹#›</a:t>
            </a:fld>
            <a:endParaRPr sz="850">
              <a:solidFill>
                <a:srgbClr val="000000"/>
              </a:solidFill>
              <a:latin typeface="Proxima Nova"/>
              <a:ea typeface="Proxima Nova"/>
              <a:cs typeface="Proxima Nova"/>
              <a:sym typeface="Proxima Nova"/>
            </a:endParaRPr>
          </a:p>
        </p:txBody>
      </p:sp>
      <p:sp>
        <p:nvSpPr>
          <p:cNvPr id="140" name="Google Shape;140;p21"/>
          <p:cNvSpPr txBox="1"/>
          <p:nvPr/>
        </p:nvSpPr>
        <p:spPr>
          <a:xfrm>
            <a:off x="821392" y="6528989"/>
            <a:ext cx="3102908" cy="3446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50">
                <a:solidFill>
                  <a:schemeClr val="dk1"/>
                </a:solidFill>
                <a:latin typeface="Proxima Nova"/>
                <a:ea typeface="Proxima Nova"/>
                <a:cs typeface="Proxima Nova"/>
                <a:sym typeface="Proxima Nova"/>
              </a:rPr>
              <a:t> |  ©2016 C2FO. All rights reserved | CONFIDENTIAL</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41"/>
        <p:cNvGrpSpPr/>
        <p:nvPr/>
      </p:nvGrpSpPr>
      <p:grpSpPr>
        <a:xfrm>
          <a:off x="0" y="0"/>
          <a:ext cx="0" cy="0"/>
          <a:chOff x="0" y="0"/>
          <a:chExt cx="0" cy="0"/>
        </a:xfrm>
      </p:grpSpPr>
      <p:sp>
        <p:nvSpPr>
          <p:cNvPr id="142" name="Google Shape;142;p22"/>
          <p:cNvSpPr/>
          <p:nvPr/>
        </p:nvSpPr>
        <p:spPr>
          <a:xfrm>
            <a:off x="0" y="0"/>
            <a:ext cx="9144000" cy="6858000"/>
          </a:xfrm>
          <a:prstGeom prst="rect">
            <a:avLst/>
          </a:prstGeom>
          <a:solidFill>
            <a:srgbClr val="F7543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43" name="Google Shape;143;p22"/>
          <p:cNvSpPr txBox="1"/>
          <p:nvPr/>
        </p:nvSpPr>
        <p:spPr>
          <a:xfrm>
            <a:off x="0" y="3043079"/>
            <a:ext cx="9144000" cy="49244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cap="none">
                <a:solidFill>
                  <a:srgbClr val="FFFFFF"/>
                </a:solidFill>
                <a:latin typeface="Proxima Nova"/>
                <a:ea typeface="Proxima Nova"/>
                <a:cs typeface="Proxima Nova"/>
                <a:sym typeface="Proxima Nova"/>
              </a:rPr>
              <a:t>TITLE SLIDE ALL CAPS</a:t>
            </a:r>
            <a:endParaRPr/>
          </a:p>
        </p:txBody>
      </p:sp>
      <p:cxnSp>
        <p:nvCxnSpPr>
          <p:cNvPr id="144" name="Google Shape;144;p22"/>
          <p:cNvCxnSpPr/>
          <p:nvPr/>
        </p:nvCxnSpPr>
        <p:spPr>
          <a:xfrm>
            <a:off x="793756" y="2627322"/>
            <a:ext cx="7432214" cy="0"/>
          </a:xfrm>
          <a:prstGeom prst="straightConnector1">
            <a:avLst/>
          </a:prstGeom>
          <a:noFill/>
          <a:ln w="19050" cap="flat" cmpd="sng">
            <a:solidFill>
              <a:schemeClr val="lt1"/>
            </a:solidFill>
            <a:prstDash val="dot"/>
            <a:round/>
            <a:headEnd type="none" w="sm" len="sm"/>
            <a:tailEnd type="none" w="sm" len="sm"/>
          </a:ln>
        </p:spPr>
      </p:cxnSp>
      <p:cxnSp>
        <p:nvCxnSpPr>
          <p:cNvPr id="145" name="Google Shape;145;p22"/>
          <p:cNvCxnSpPr/>
          <p:nvPr/>
        </p:nvCxnSpPr>
        <p:spPr>
          <a:xfrm>
            <a:off x="952506" y="3926186"/>
            <a:ext cx="7432214" cy="0"/>
          </a:xfrm>
          <a:prstGeom prst="straightConnector1">
            <a:avLst/>
          </a:prstGeom>
          <a:noFill/>
          <a:ln w="19050" cap="flat" cmpd="sng">
            <a:solidFill>
              <a:schemeClr val="lt1"/>
            </a:solidFill>
            <a:prstDash val="dot"/>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
        <p:cNvGrpSpPr/>
        <p:nvPr/>
      </p:nvGrpSpPr>
      <p:grpSpPr>
        <a:xfrm>
          <a:off x="0" y="0"/>
          <a:ext cx="0" cy="0"/>
          <a:chOff x="0" y="0"/>
          <a:chExt cx="0" cy="0"/>
        </a:xfrm>
      </p:grpSpPr>
      <p:cxnSp>
        <p:nvCxnSpPr>
          <p:cNvPr id="20" name="Google Shape;20;p3"/>
          <p:cNvCxnSpPr/>
          <p:nvPr/>
        </p:nvCxnSpPr>
        <p:spPr>
          <a:xfrm>
            <a:off x="344488" y="6355863"/>
            <a:ext cx="8482012" cy="11450"/>
          </a:xfrm>
          <a:prstGeom prst="straightConnector1">
            <a:avLst/>
          </a:prstGeom>
          <a:noFill/>
          <a:ln w="22225" cap="flat" cmpd="sng">
            <a:solidFill>
              <a:srgbClr val="7F7F7F"/>
            </a:solidFill>
            <a:prstDash val="dot"/>
            <a:round/>
            <a:headEnd type="none" w="sm" len="sm"/>
            <a:tailEnd type="none" w="sm" len="sm"/>
          </a:ln>
        </p:spPr>
      </p:cxnSp>
      <p:cxnSp>
        <p:nvCxnSpPr>
          <p:cNvPr id="21" name="Google Shape;21;p3"/>
          <p:cNvCxnSpPr/>
          <p:nvPr/>
        </p:nvCxnSpPr>
        <p:spPr>
          <a:xfrm>
            <a:off x="344488" y="908720"/>
            <a:ext cx="8482012" cy="11450"/>
          </a:xfrm>
          <a:prstGeom prst="straightConnector1">
            <a:avLst/>
          </a:prstGeom>
          <a:noFill/>
          <a:ln w="22225" cap="flat" cmpd="sng">
            <a:solidFill>
              <a:srgbClr val="7F7F7F"/>
            </a:solidFill>
            <a:prstDash val="dot"/>
            <a:round/>
            <a:headEnd type="none" w="sm" len="sm"/>
            <a:tailEnd type="none" w="sm" len="sm"/>
          </a:ln>
        </p:spPr>
      </p:cxnSp>
      <p:sp>
        <p:nvSpPr>
          <p:cNvPr id="23" name="Google Shape;23;p3"/>
          <p:cNvSpPr txBox="1"/>
          <p:nvPr/>
        </p:nvSpPr>
        <p:spPr>
          <a:xfrm>
            <a:off x="6301714" y="6528989"/>
            <a:ext cx="2612565" cy="34464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800" b="0" i="0" u="none" strike="noStrike" cap="none">
                <a:solidFill>
                  <a:srgbClr val="000000"/>
                </a:solidFill>
                <a:latin typeface="Open Sans"/>
                <a:ea typeface="Open Sans"/>
                <a:cs typeface="Open Sans"/>
                <a:sym typeface="Open Sans"/>
              </a:rPr>
              <a:t>‹#›</a:t>
            </a:fld>
            <a:endParaRPr sz="800" b="0" i="0" u="none" strike="noStrike" cap="none" dirty="0">
              <a:solidFill>
                <a:srgbClr val="000000"/>
              </a:solidFill>
              <a:latin typeface="Open Sans"/>
              <a:ea typeface="Open Sans"/>
              <a:cs typeface="Open Sans"/>
              <a:sym typeface="Open Sans"/>
            </a:endParaRPr>
          </a:p>
        </p:txBody>
      </p:sp>
      <p:grpSp>
        <p:nvGrpSpPr>
          <p:cNvPr id="25" name="Google Shape;25;p3"/>
          <p:cNvGrpSpPr/>
          <p:nvPr/>
        </p:nvGrpSpPr>
        <p:grpSpPr>
          <a:xfrm>
            <a:off x="9287407" y="2"/>
            <a:ext cx="469169" cy="3024339"/>
            <a:chOff x="9287407" y="0"/>
            <a:chExt cx="469169" cy="3024339"/>
          </a:xfrm>
        </p:grpSpPr>
        <p:sp>
          <p:nvSpPr>
            <p:cNvPr id="26" name="Google Shape;26;p3"/>
            <p:cNvSpPr/>
            <p:nvPr/>
          </p:nvSpPr>
          <p:spPr>
            <a:xfrm>
              <a:off x="9287407" y="0"/>
              <a:ext cx="468000" cy="468000"/>
            </a:xfrm>
            <a:prstGeom prst="rect">
              <a:avLst/>
            </a:prstGeom>
            <a:solidFill>
              <a:srgbClr val="1899CE"/>
            </a:solidFill>
            <a:ln w="9525" cap="flat" cmpd="sng">
              <a:solidFill>
                <a:srgbClr val="1899C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R 26</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G134</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B 195</a:t>
              </a:r>
              <a:endParaRPr/>
            </a:p>
          </p:txBody>
        </p:sp>
        <p:sp>
          <p:nvSpPr>
            <p:cNvPr id="27" name="Google Shape;27;p3"/>
            <p:cNvSpPr/>
            <p:nvPr/>
          </p:nvSpPr>
          <p:spPr>
            <a:xfrm>
              <a:off x="9287407" y="511271"/>
              <a:ext cx="468000" cy="468000"/>
            </a:xfrm>
            <a:prstGeom prst="rect">
              <a:avLst/>
            </a:prstGeom>
            <a:solidFill>
              <a:srgbClr val="F166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R 241</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G 102</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B 57</a:t>
              </a:r>
              <a:endParaRPr/>
            </a:p>
          </p:txBody>
        </p:sp>
        <p:sp>
          <p:nvSpPr>
            <p:cNvPr id="28" name="Google Shape;28;p3"/>
            <p:cNvSpPr/>
            <p:nvPr/>
          </p:nvSpPr>
          <p:spPr>
            <a:xfrm>
              <a:off x="9287407" y="1022537"/>
              <a:ext cx="468000" cy="468000"/>
            </a:xfrm>
            <a:prstGeom prst="rect">
              <a:avLst/>
            </a:prstGeom>
            <a:solidFill>
              <a:srgbClr val="FBA9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R 247</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G 152</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B 55</a:t>
              </a:r>
              <a:endParaRPr/>
            </a:p>
          </p:txBody>
        </p:sp>
        <p:sp>
          <p:nvSpPr>
            <p:cNvPr id="29" name="Google Shape;29;p3"/>
            <p:cNvSpPr/>
            <p:nvPr/>
          </p:nvSpPr>
          <p:spPr>
            <a:xfrm>
              <a:off x="9287407" y="1533805"/>
              <a:ext cx="468000" cy="468000"/>
            </a:xfrm>
            <a:prstGeom prst="rect">
              <a:avLst/>
            </a:prstGeom>
            <a:solidFill>
              <a:srgbClr val="74BB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R 100</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G 177</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B 37</a:t>
              </a:r>
              <a:endParaRPr/>
            </a:p>
          </p:txBody>
        </p:sp>
        <p:sp>
          <p:nvSpPr>
            <p:cNvPr id="30" name="Google Shape;30;p3"/>
            <p:cNvSpPr/>
            <p:nvPr/>
          </p:nvSpPr>
          <p:spPr>
            <a:xfrm>
              <a:off x="9288576" y="2045071"/>
              <a:ext cx="468000" cy="468000"/>
            </a:xfrm>
            <a:prstGeom prst="rect">
              <a:avLst/>
            </a:prstGeom>
            <a:solidFill>
              <a:srgbClr val="898B8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R 118</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G 120</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B 123</a:t>
              </a:r>
              <a:endParaRPr/>
            </a:p>
          </p:txBody>
        </p:sp>
        <p:sp>
          <p:nvSpPr>
            <p:cNvPr id="31" name="Google Shape;31;p3"/>
            <p:cNvSpPr/>
            <p:nvPr/>
          </p:nvSpPr>
          <p:spPr>
            <a:xfrm>
              <a:off x="9288576" y="2556339"/>
              <a:ext cx="468000" cy="468000"/>
            </a:xfrm>
            <a:prstGeom prst="rect">
              <a:avLst/>
            </a:prstGeom>
            <a:solidFill>
              <a:srgbClr val="BBBB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R 173</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G 173</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B 173</a:t>
              </a:r>
              <a:endParaRPr/>
            </a:p>
          </p:txBody>
        </p:sp>
      </p:grpSp>
      <p:pic>
        <p:nvPicPr>
          <p:cNvPr id="15" name="Google Shape;31;p3">
            <a:extLst>
              <a:ext uri="{FF2B5EF4-FFF2-40B4-BE49-F238E27FC236}">
                <a16:creationId xmlns:a16="http://schemas.microsoft.com/office/drawing/2014/main" id="{D807BD2A-35F7-D74A-9FBD-55046306F683}"/>
              </a:ext>
            </a:extLst>
          </p:cNvPr>
          <p:cNvPicPr preferRelativeResize="0"/>
          <p:nvPr userDrawn="1"/>
        </p:nvPicPr>
        <p:blipFill>
          <a:blip r:embed="rId2">
            <a:alphaModFix/>
          </a:blip>
          <a:stretch>
            <a:fillRect/>
          </a:stretch>
        </p:blipFill>
        <p:spPr>
          <a:xfrm>
            <a:off x="8139174" y="51070"/>
            <a:ext cx="950025" cy="855027"/>
          </a:xfrm>
          <a:prstGeom prst="rect">
            <a:avLst/>
          </a:prstGeom>
          <a:noFill/>
          <a:ln>
            <a:noFill/>
          </a:ln>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FA71B20-5D03-7A45-ACDC-06939B3DC7C4}"/>
                  </a:ext>
                </a:extLst>
              </p14:cNvPr>
              <p14:cNvContentPartPr/>
              <p14:nvPr userDrawn="1"/>
            </p14:nvContentPartPr>
            <p14:xfrm>
              <a:off x="295342" y="6565739"/>
              <a:ext cx="3208320" cy="158040"/>
            </p14:xfrm>
          </p:contentPart>
        </mc:Choice>
        <mc:Fallback xmlns="">
          <p:pic>
            <p:nvPicPr>
              <p:cNvPr id="6" name="Ink 5">
                <a:extLst>
                  <a:ext uri="{FF2B5EF4-FFF2-40B4-BE49-F238E27FC236}">
                    <a16:creationId xmlns:a16="http://schemas.microsoft.com/office/drawing/2014/main" id="{CFA71B20-5D03-7A45-ACDC-06939B3DC7C4}"/>
                  </a:ext>
                </a:extLst>
              </p:cNvPr>
              <p:cNvPicPr/>
              <p:nvPr/>
            </p:nvPicPr>
            <p:blipFill>
              <a:blip r:embed="rId4"/>
              <a:stretch>
                <a:fillRect/>
              </a:stretch>
            </p:blipFill>
            <p:spPr>
              <a:xfrm>
                <a:off x="232702" y="6502739"/>
                <a:ext cx="3333960" cy="283680"/>
              </a:xfrm>
              <a:prstGeom prst="rect">
                <a:avLst/>
              </a:prstGeom>
            </p:spPr>
          </p:pic>
        </mc:Fallback>
      </mc:AlternateContent>
      <p:pic>
        <p:nvPicPr>
          <p:cNvPr id="33" name="Google Shape;22;p3">
            <a:extLst>
              <a:ext uri="{FF2B5EF4-FFF2-40B4-BE49-F238E27FC236}">
                <a16:creationId xmlns:a16="http://schemas.microsoft.com/office/drawing/2014/main" id="{1628DA25-16D0-9A4A-AEFB-3236083ACE81}"/>
              </a:ext>
            </a:extLst>
          </p:cNvPr>
          <p:cNvPicPr preferRelativeResize="0"/>
          <p:nvPr userDrawn="1"/>
        </p:nvPicPr>
        <p:blipFill rotWithShape="1">
          <a:blip r:embed="rId5">
            <a:alphaModFix/>
          </a:blip>
          <a:srcRect l="-1" r="-1072" b="26415"/>
          <a:stretch/>
        </p:blipFill>
        <p:spPr>
          <a:xfrm>
            <a:off x="344499" y="6380473"/>
            <a:ext cx="474207" cy="343306"/>
          </a:xfrm>
          <a:prstGeom prst="rect">
            <a:avLst/>
          </a:prstGeom>
          <a:noFill/>
          <a:ln>
            <a:noFill/>
          </a:ln>
        </p:spPr>
      </p:pic>
      <p:sp>
        <p:nvSpPr>
          <p:cNvPr id="7" name="TextBox 6">
            <a:extLst>
              <a:ext uri="{FF2B5EF4-FFF2-40B4-BE49-F238E27FC236}">
                <a16:creationId xmlns:a16="http://schemas.microsoft.com/office/drawing/2014/main" id="{698AA85F-AE9C-5248-81E2-89BBDDC1EA0E}"/>
              </a:ext>
            </a:extLst>
          </p:cNvPr>
          <p:cNvSpPr txBox="1"/>
          <p:nvPr userDrawn="1"/>
        </p:nvSpPr>
        <p:spPr>
          <a:xfrm>
            <a:off x="818706" y="6380473"/>
            <a:ext cx="2684956" cy="246221"/>
          </a:xfrm>
          <a:prstGeom prst="rect">
            <a:avLst/>
          </a:prstGeom>
          <a:noFill/>
        </p:spPr>
        <p:txBody>
          <a:bodyPr wrap="square" rtlCol="0">
            <a:spAutoFit/>
          </a:bodyPr>
          <a:lstStyle/>
          <a:p>
            <a:r>
              <a:rPr lang="en-US" sz="1000" b="0" i="0" u="none" strike="noStrike" cap="none" dirty="0">
                <a:solidFill>
                  <a:schemeClr val="bg1">
                    <a:lumMod val="50000"/>
                  </a:schemeClr>
                </a:solidFill>
                <a:latin typeface="+mj-lt"/>
                <a:ea typeface="Open Sans Light"/>
                <a:cs typeface="Open Sans Light"/>
                <a:sym typeface="Open Sans Light"/>
              </a:rPr>
              <a:t>©2020 </a:t>
            </a:r>
            <a:r>
              <a:rPr lang="en-US" sz="1000" dirty="0">
                <a:solidFill>
                  <a:schemeClr val="bg1">
                    <a:lumMod val="50000"/>
                  </a:schemeClr>
                </a:solidFill>
                <a:latin typeface="+mj-lt"/>
                <a:ea typeface="Open Sans Light"/>
                <a:cs typeface="Open Sans Light"/>
                <a:sym typeface="Open Sans Light"/>
              </a:rPr>
              <a:t>YEP </a:t>
            </a:r>
            <a:r>
              <a:rPr lang="en-US" sz="1000" b="0" i="0" u="none" strike="noStrike" cap="none" dirty="0">
                <a:solidFill>
                  <a:schemeClr val="bg1">
                    <a:lumMod val="50000"/>
                  </a:schemeClr>
                </a:solidFill>
                <a:latin typeface="+mj-lt"/>
                <a:ea typeface="Open Sans Light"/>
                <a:cs typeface="Open Sans Light"/>
                <a:sym typeface="Open Sans Light"/>
              </a:rPr>
              <a:t>| </a:t>
            </a:r>
            <a:r>
              <a:rPr lang="en-US" sz="1000" dirty="0" err="1">
                <a:solidFill>
                  <a:schemeClr val="bg1">
                    <a:lumMod val="50000"/>
                  </a:schemeClr>
                </a:solidFill>
                <a:latin typeface="+mj-lt"/>
                <a:ea typeface="Open Sans Light"/>
                <a:cs typeface="Open Sans Light"/>
                <a:sym typeface="Open Sans Light"/>
              </a:rPr>
              <a:t>hello@yepkc.org</a:t>
            </a:r>
            <a:endParaRPr lang="en-US" sz="1000" dirty="0">
              <a:solidFill>
                <a:schemeClr val="bg1">
                  <a:lumMod val="50000"/>
                </a:schemeClr>
              </a:solidFill>
              <a:latin typeface="+mj-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3"/>
        <p:cNvGrpSpPr/>
        <p:nvPr/>
      </p:nvGrpSpPr>
      <p:grpSpPr>
        <a:xfrm>
          <a:off x="0" y="0"/>
          <a:ext cx="0" cy="0"/>
          <a:chOff x="0" y="0"/>
          <a:chExt cx="0" cy="0"/>
        </a:xfrm>
      </p:grpSpPr>
      <p:grpSp>
        <p:nvGrpSpPr>
          <p:cNvPr id="34" name="Google Shape;34;p4"/>
          <p:cNvGrpSpPr/>
          <p:nvPr/>
        </p:nvGrpSpPr>
        <p:grpSpPr>
          <a:xfrm>
            <a:off x="860479" y="1874848"/>
            <a:ext cx="7432675" cy="1508125"/>
            <a:chOff x="885056" y="1874838"/>
            <a:chExt cx="7432675" cy="1508125"/>
          </a:xfrm>
        </p:grpSpPr>
        <p:cxnSp>
          <p:nvCxnSpPr>
            <p:cNvPr id="35" name="Google Shape;35;p4"/>
            <p:cNvCxnSpPr/>
            <p:nvPr/>
          </p:nvCxnSpPr>
          <p:spPr>
            <a:xfrm>
              <a:off x="885056" y="1874838"/>
              <a:ext cx="7432675" cy="0"/>
            </a:xfrm>
            <a:prstGeom prst="straightConnector1">
              <a:avLst/>
            </a:prstGeom>
            <a:noFill/>
            <a:ln w="22225" cap="flat" cmpd="sng">
              <a:solidFill>
                <a:srgbClr val="7F7F7F"/>
              </a:solidFill>
              <a:prstDash val="dot"/>
              <a:round/>
              <a:headEnd type="none" w="sm" len="sm"/>
              <a:tailEnd type="none" w="sm" len="sm"/>
            </a:ln>
          </p:spPr>
        </p:cxnSp>
        <p:cxnSp>
          <p:nvCxnSpPr>
            <p:cNvPr id="36" name="Google Shape;36;p4"/>
            <p:cNvCxnSpPr/>
            <p:nvPr/>
          </p:nvCxnSpPr>
          <p:spPr>
            <a:xfrm>
              <a:off x="885056" y="3382963"/>
              <a:ext cx="7432675" cy="0"/>
            </a:xfrm>
            <a:prstGeom prst="straightConnector1">
              <a:avLst/>
            </a:prstGeom>
            <a:noFill/>
            <a:ln w="22225" cap="flat" cmpd="sng">
              <a:solidFill>
                <a:srgbClr val="7F7F7F"/>
              </a:solidFill>
              <a:prstDash val="dot"/>
              <a:round/>
              <a:headEnd type="none" w="sm" len="sm"/>
              <a:tailEnd type="none" w="sm" len="sm"/>
            </a:ln>
          </p:spPr>
        </p:cxnSp>
      </p:grpSp>
      <p:pic>
        <p:nvPicPr>
          <p:cNvPr id="37" name="Google Shape;37;p4" descr="Linked-In-logo.png"/>
          <p:cNvPicPr preferRelativeResize="0"/>
          <p:nvPr/>
        </p:nvPicPr>
        <p:blipFill rotWithShape="1">
          <a:blip r:embed="rId2">
            <a:alphaModFix/>
          </a:blip>
          <a:srcRect/>
          <a:stretch/>
        </p:blipFill>
        <p:spPr>
          <a:xfrm>
            <a:off x="3789515" y="1984673"/>
            <a:ext cx="1572158" cy="960763"/>
          </a:xfrm>
          <a:prstGeom prst="rect">
            <a:avLst/>
          </a:prstGeom>
          <a:noFill/>
          <a:ln>
            <a:noFill/>
          </a:ln>
        </p:spPr>
      </p:pic>
      <p:sp>
        <p:nvSpPr>
          <p:cNvPr id="38" name="Google Shape;38;p4"/>
          <p:cNvSpPr txBox="1"/>
          <p:nvPr/>
        </p:nvSpPr>
        <p:spPr>
          <a:xfrm>
            <a:off x="1" y="2757246"/>
            <a:ext cx="914400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rgbClr val="0C0C0C"/>
                </a:solidFill>
                <a:latin typeface="Open Sans"/>
                <a:ea typeface="Open Sans"/>
                <a:cs typeface="Open Sans"/>
                <a:sym typeface="Open Sans"/>
              </a:rPr>
              <a:t>THE WORLD’S MARKET FOR WORKING CAPITAL</a:t>
            </a:r>
            <a:endParaRPr sz="2000" b="0" i="0" u="none" strike="noStrike" cap="none" baseline="30000">
              <a:solidFill>
                <a:srgbClr val="0C0C0C"/>
              </a:solidFill>
              <a:latin typeface="Open Sans"/>
              <a:ea typeface="Open Sans"/>
              <a:cs typeface="Open Sans"/>
              <a:sym typeface="Open Sans"/>
            </a:endParaRPr>
          </a:p>
        </p:txBody>
      </p:sp>
      <p:sp>
        <p:nvSpPr>
          <p:cNvPr id="39" name="Google Shape;39;p4"/>
          <p:cNvSpPr/>
          <p:nvPr/>
        </p:nvSpPr>
        <p:spPr>
          <a:xfrm>
            <a:off x="7137292" y="2843970"/>
            <a:ext cx="305592" cy="26674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700" b="0" i="0" u="none" strike="noStrike" cap="none" baseline="30000">
                <a:solidFill>
                  <a:srgbClr val="0D0D0D"/>
                </a:solidFill>
                <a:latin typeface="Open Sans"/>
                <a:ea typeface="Open Sans"/>
                <a:cs typeface="Open Sans"/>
                <a:sym typeface="Open Sans"/>
              </a:rPr>
              <a:t>®</a:t>
            </a:r>
            <a:endParaRPr/>
          </a:p>
        </p:txBody>
      </p:sp>
      <p:pic>
        <p:nvPicPr>
          <p:cNvPr id="40" name="Google Shape;40;p4"/>
          <p:cNvPicPr preferRelativeResize="0"/>
          <p:nvPr/>
        </p:nvPicPr>
        <p:blipFill rotWithShape="1">
          <a:blip r:embed="rId3">
            <a:alphaModFix/>
          </a:blip>
          <a:srcRect/>
          <a:stretch/>
        </p:blipFill>
        <p:spPr>
          <a:xfrm>
            <a:off x="2466975" y="3937010"/>
            <a:ext cx="4210050" cy="1527175"/>
          </a:xfrm>
          <a:prstGeom prst="rect">
            <a:avLst/>
          </a:prstGeom>
          <a:noFill/>
          <a:ln>
            <a:noFill/>
          </a:ln>
        </p:spPr>
      </p:pic>
      <p:grpSp>
        <p:nvGrpSpPr>
          <p:cNvPr id="41" name="Google Shape;41;p4"/>
          <p:cNvGrpSpPr/>
          <p:nvPr/>
        </p:nvGrpSpPr>
        <p:grpSpPr>
          <a:xfrm>
            <a:off x="9287407" y="2"/>
            <a:ext cx="469169" cy="3024339"/>
            <a:chOff x="9287407" y="0"/>
            <a:chExt cx="469169" cy="3024339"/>
          </a:xfrm>
        </p:grpSpPr>
        <p:sp>
          <p:nvSpPr>
            <p:cNvPr id="42" name="Google Shape;42;p4"/>
            <p:cNvSpPr/>
            <p:nvPr/>
          </p:nvSpPr>
          <p:spPr>
            <a:xfrm>
              <a:off x="9287407" y="0"/>
              <a:ext cx="468000" cy="468000"/>
            </a:xfrm>
            <a:prstGeom prst="rect">
              <a:avLst/>
            </a:prstGeom>
            <a:solidFill>
              <a:srgbClr val="1899CE"/>
            </a:solidFill>
            <a:ln w="9525" cap="flat" cmpd="sng">
              <a:solidFill>
                <a:srgbClr val="1899C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R 26</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G134</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B 195</a:t>
              </a:r>
              <a:endParaRPr/>
            </a:p>
          </p:txBody>
        </p:sp>
        <p:sp>
          <p:nvSpPr>
            <p:cNvPr id="43" name="Google Shape;43;p4"/>
            <p:cNvSpPr/>
            <p:nvPr/>
          </p:nvSpPr>
          <p:spPr>
            <a:xfrm>
              <a:off x="9287407" y="511271"/>
              <a:ext cx="468000" cy="468000"/>
            </a:xfrm>
            <a:prstGeom prst="rect">
              <a:avLst/>
            </a:prstGeom>
            <a:solidFill>
              <a:srgbClr val="F166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R 241</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G 102</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B 57</a:t>
              </a:r>
              <a:endParaRPr/>
            </a:p>
          </p:txBody>
        </p:sp>
        <p:sp>
          <p:nvSpPr>
            <p:cNvPr id="44" name="Google Shape;44;p4"/>
            <p:cNvSpPr/>
            <p:nvPr/>
          </p:nvSpPr>
          <p:spPr>
            <a:xfrm>
              <a:off x="9287407" y="1022537"/>
              <a:ext cx="468000" cy="468000"/>
            </a:xfrm>
            <a:prstGeom prst="rect">
              <a:avLst/>
            </a:prstGeom>
            <a:solidFill>
              <a:srgbClr val="FBA9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R 247</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G 152</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B 55</a:t>
              </a:r>
              <a:endParaRPr/>
            </a:p>
          </p:txBody>
        </p:sp>
        <p:sp>
          <p:nvSpPr>
            <p:cNvPr id="45" name="Google Shape;45;p4"/>
            <p:cNvSpPr/>
            <p:nvPr/>
          </p:nvSpPr>
          <p:spPr>
            <a:xfrm>
              <a:off x="9287407" y="1533805"/>
              <a:ext cx="468000" cy="468000"/>
            </a:xfrm>
            <a:prstGeom prst="rect">
              <a:avLst/>
            </a:prstGeom>
            <a:solidFill>
              <a:srgbClr val="74BB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R 100</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G 177</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B 37</a:t>
              </a:r>
              <a:endParaRPr/>
            </a:p>
          </p:txBody>
        </p:sp>
        <p:sp>
          <p:nvSpPr>
            <p:cNvPr id="46" name="Google Shape;46;p4"/>
            <p:cNvSpPr/>
            <p:nvPr/>
          </p:nvSpPr>
          <p:spPr>
            <a:xfrm>
              <a:off x="9288576" y="2045071"/>
              <a:ext cx="468000" cy="468000"/>
            </a:xfrm>
            <a:prstGeom prst="rect">
              <a:avLst/>
            </a:prstGeom>
            <a:solidFill>
              <a:srgbClr val="898B8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R 118</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G 120</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B 123</a:t>
              </a:r>
              <a:endParaRPr/>
            </a:p>
          </p:txBody>
        </p:sp>
        <p:sp>
          <p:nvSpPr>
            <p:cNvPr id="47" name="Google Shape;47;p4"/>
            <p:cNvSpPr/>
            <p:nvPr/>
          </p:nvSpPr>
          <p:spPr>
            <a:xfrm>
              <a:off x="9288576" y="2556339"/>
              <a:ext cx="468000" cy="468000"/>
            </a:xfrm>
            <a:prstGeom prst="rect">
              <a:avLst/>
            </a:prstGeom>
            <a:solidFill>
              <a:srgbClr val="BBBB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R 173</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G 173</a:t>
              </a:r>
              <a:endParaRPr/>
            </a:p>
            <a:p>
              <a:pPr marL="0" marR="0" lvl="0" indent="0" algn="ctr" rtl="0">
                <a:lnSpc>
                  <a:spcPct val="100000"/>
                </a:lnSpc>
                <a:spcBef>
                  <a:spcPts val="0"/>
                </a:spcBef>
                <a:spcAft>
                  <a:spcPts val="0"/>
                </a:spcAft>
                <a:buClr>
                  <a:schemeClr val="lt1"/>
                </a:buClr>
                <a:buFont typeface="Open Sans"/>
                <a:buNone/>
              </a:pPr>
              <a:r>
                <a:rPr lang="en-US" sz="800" b="0" i="0" u="none" strike="noStrike" cap="none">
                  <a:solidFill>
                    <a:schemeClr val="lt1"/>
                  </a:solidFill>
                  <a:latin typeface="Open Sans"/>
                  <a:ea typeface="Open Sans"/>
                  <a:cs typeface="Open Sans"/>
                  <a:sym typeface="Open Sans"/>
                </a:rPr>
                <a:t>B 173</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8"/>
        <p:cNvGrpSpPr/>
        <p:nvPr/>
      </p:nvGrpSpPr>
      <p:grpSpPr>
        <a:xfrm>
          <a:off x="0" y="0"/>
          <a:ext cx="0" cy="0"/>
          <a:chOff x="0" y="0"/>
          <a:chExt cx="0" cy="0"/>
        </a:xfrm>
      </p:grpSpPr>
      <p:sp>
        <p:nvSpPr>
          <p:cNvPr id="49" name="Google Shape;49;p5"/>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1400"/>
              <a:buNone/>
              <a:defRPr sz="2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SzPts val="1400"/>
              <a:buNone/>
              <a:defRPr sz="2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SzPts val="1400"/>
              <a:buNone/>
              <a:defRPr sz="2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SzPts val="1400"/>
              <a:buNone/>
              <a:defRPr sz="28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0" name="Google Shape;50;p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14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14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1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1" name="Google Shape;51;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2" name="Google Shape;52;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3" name="Google Shape;53;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2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2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2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2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sp>
        <p:nvSpPr>
          <p:cNvPr id="62" name="Google Shape;62;p9"/>
          <p:cNvSpPr txBox="1">
            <a:spLocks noGrp="1"/>
          </p:cNvSpPr>
          <p:nvPr>
            <p:ph type="ctrTitle"/>
          </p:nvPr>
        </p:nvSpPr>
        <p:spPr>
          <a:xfrm>
            <a:off x="1143000" y="1122363"/>
            <a:ext cx="6858000" cy="23876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9"/>
          <p:cNvSpPr txBox="1">
            <a:spLocks noGrp="1"/>
          </p:cNvSpPr>
          <p:nvPr>
            <p:ph type="subTitle" idx="1"/>
          </p:nvPr>
        </p:nvSpPr>
        <p:spPr>
          <a:xfrm>
            <a:off x="1143000" y="3602038"/>
            <a:ext cx="6858000" cy="1655762"/>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dt" idx="10"/>
          </p:nvPr>
        </p:nvSpPr>
        <p:spPr>
          <a:xfrm>
            <a:off x="628650" y="6356350"/>
            <a:ext cx="20574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5" name="Google Shape;65;p9"/>
          <p:cNvSpPr txBox="1">
            <a:spLocks noGrp="1"/>
          </p:cNvSpPr>
          <p:nvPr>
            <p:ph type="ftr" idx="11"/>
          </p:nvPr>
        </p:nvSpPr>
        <p:spPr>
          <a:xfrm>
            <a:off x="3028950" y="6356350"/>
            <a:ext cx="30861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6" name="Google Shape;66;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chemeClr val="dk1"/>
                </a:solidFill>
                <a:latin typeface="Arial"/>
                <a:ea typeface="Arial"/>
                <a:cs typeface="Arial"/>
                <a:sym typeface="Arial"/>
              </a:defRPr>
            </a:lvl1pPr>
            <a:lvl2pPr marL="0" marR="0" lvl="1" indent="0" algn="l" rtl="0">
              <a:spcBef>
                <a:spcPts val="0"/>
              </a:spcBef>
              <a:spcAft>
                <a:spcPts val="0"/>
              </a:spcAft>
              <a:buNone/>
              <a:defRPr sz="2400">
                <a:solidFill>
                  <a:schemeClr val="dk1"/>
                </a:solidFill>
                <a:latin typeface="Arial"/>
                <a:ea typeface="Arial"/>
                <a:cs typeface="Arial"/>
                <a:sym typeface="Arial"/>
              </a:defRPr>
            </a:lvl2pPr>
            <a:lvl3pPr marL="0" marR="0" lvl="2" indent="0" algn="l" rtl="0">
              <a:spcBef>
                <a:spcPts val="0"/>
              </a:spcBef>
              <a:spcAft>
                <a:spcPts val="0"/>
              </a:spcAft>
              <a:buNone/>
              <a:defRPr sz="2400">
                <a:solidFill>
                  <a:schemeClr val="dk1"/>
                </a:solidFill>
                <a:latin typeface="Arial"/>
                <a:ea typeface="Arial"/>
                <a:cs typeface="Arial"/>
                <a:sym typeface="Arial"/>
              </a:defRPr>
            </a:lvl3pPr>
            <a:lvl4pPr marL="0" marR="0" lvl="3" indent="0" algn="l" rtl="0">
              <a:spcBef>
                <a:spcPts val="0"/>
              </a:spcBef>
              <a:spcAft>
                <a:spcPts val="0"/>
              </a:spcAft>
              <a:buNone/>
              <a:defRPr sz="2400">
                <a:solidFill>
                  <a:schemeClr val="dk1"/>
                </a:solidFill>
                <a:latin typeface="Arial"/>
                <a:ea typeface="Arial"/>
                <a:cs typeface="Arial"/>
                <a:sym typeface="Arial"/>
              </a:defRPr>
            </a:lvl4pPr>
            <a:lvl5pPr marL="0" marR="0" lvl="4" indent="0" algn="l" rtl="0">
              <a:spcBef>
                <a:spcPts val="0"/>
              </a:spcBef>
              <a:spcAft>
                <a:spcPts val="0"/>
              </a:spcAft>
              <a:buNone/>
              <a:defRPr sz="2400">
                <a:solidFill>
                  <a:schemeClr val="dk1"/>
                </a:solidFill>
                <a:latin typeface="Arial"/>
                <a:ea typeface="Arial"/>
                <a:cs typeface="Arial"/>
                <a:sym typeface="Arial"/>
              </a:defRPr>
            </a:lvl5pPr>
            <a:lvl6pPr marL="0" marR="0" lvl="5" indent="0" algn="l" rtl="0">
              <a:spcBef>
                <a:spcPts val="0"/>
              </a:spcBef>
              <a:spcAft>
                <a:spcPts val="0"/>
              </a:spcAft>
              <a:buNone/>
              <a:defRPr sz="2400">
                <a:solidFill>
                  <a:schemeClr val="dk1"/>
                </a:solidFill>
                <a:latin typeface="Arial"/>
                <a:ea typeface="Arial"/>
                <a:cs typeface="Arial"/>
                <a:sym typeface="Arial"/>
              </a:defRPr>
            </a:lvl6pPr>
            <a:lvl7pPr marL="0" marR="0" lvl="6" indent="0" algn="l" rtl="0">
              <a:spcBef>
                <a:spcPts val="0"/>
              </a:spcBef>
              <a:spcAft>
                <a:spcPts val="0"/>
              </a:spcAft>
              <a:buNone/>
              <a:defRPr sz="2400">
                <a:solidFill>
                  <a:schemeClr val="dk1"/>
                </a:solidFill>
                <a:latin typeface="Arial"/>
                <a:ea typeface="Arial"/>
                <a:cs typeface="Arial"/>
                <a:sym typeface="Arial"/>
              </a:defRPr>
            </a:lvl7pPr>
            <a:lvl8pPr marL="0" marR="0" lvl="7" indent="0" algn="l" rtl="0">
              <a:spcBef>
                <a:spcPts val="0"/>
              </a:spcBef>
              <a:spcAft>
                <a:spcPts val="0"/>
              </a:spcAft>
              <a:buNone/>
              <a:defRPr sz="2400">
                <a:solidFill>
                  <a:schemeClr val="dk1"/>
                </a:solidFill>
                <a:latin typeface="Arial"/>
                <a:ea typeface="Arial"/>
                <a:cs typeface="Arial"/>
                <a:sym typeface="Arial"/>
              </a:defRPr>
            </a:lvl8pPr>
            <a:lvl9pPr marL="0" marR="0" lvl="8" indent="0" algn="l" rtl="0">
              <a:spcBef>
                <a:spcPts val="0"/>
              </a:spcBef>
              <a:spcAft>
                <a:spcPts val="0"/>
              </a:spcAft>
              <a:buNone/>
              <a:defRPr sz="2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628650" y="365125"/>
            <a:ext cx="7886700" cy="1325563"/>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9" name="Google Shape;69;p10"/>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dt" idx="10"/>
          </p:nvPr>
        </p:nvSpPr>
        <p:spPr>
          <a:xfrm>
            <a:off x="628650" y="6356350"/>
            <a:ext cx="20574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1" name="Google Shape;71;p10"/>
          <p:cNvSpPr txBox="1">
            <a:spLocks noGrp="1"/>
          </p:cNvSpPr>
          <p:nvPr>
            <p:ph type="ftr" idx="11"/>
          </p:nvPr>
        </p:nvSpPr>
        <p:spPr>
          <a:xfrm>
            <a:off x="3028950" y="6356350"/>
            <a:ext cx="30861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2" name="Google Shape;72;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chemeClr val="dk1"/>
                </a:solidFill>
                <a:latin typeface="Arial"/>
                <a:ea typeface="Arial"/>
                <a:cs typeface="Arial"/>
                <a:sym typeface="Arial"/>
              </a:defRPr>
            </a:lvl1pPr>
            <a:lvl2pPr marL="0" marR="0" lvl="1" indent="0" algn="l" rtl="0">
              <a:spcBef>
                <a:spcPts val="0"/>
              </a:spcBef>
              <a:spcAft>
                <a:spcPts val="0"/>
              </a:spcAft>
              <a:buNone/>
              <a:defRPr sz="2400">
                <a:solidFill>
                  <a:schemeClr val="dk1"/>
                </a:solidFill>
                <a:latin typeface="Arial"/>
                <a:ea typeface="Arial"/>
                <a:cs typeface="Arial"/>
                <a:sym typeface="Arial"/>
              </a:defRPr>
            </a:lvl2pPr>
            <a:lvl3pPr marL="0" marR="0" lvl="2" indent="0" algn="l" rtl="0">
              <a:spcBef>
                <a:spcPts val="0"/>
              </a:spcBef>
              <a:spcAft>
                <a:spcPts val="0"/>
              </a:spcAft>
              <a:buNone/>
              <a:defRPr sz="2400">
                <a:solidFill>
                  <a:schemeClr val="dk1"/>
                </a:solidFill>
                <a:latin typeface="Arial"/>
                <a:ea typeface="Arial"/>
                <a:cs typeface="Arial"/>
                <a:sym typeface="Arial"/>
              </a:defRPr>
            </a:lvl3pPr>
            <a:lvl4pPr marL="0" marR="0" lvl="3" indent="0" algn="l" rtl="0">
              <a:spcBef>
                <a:spcPts val="0"/>
              </a:spcBef>
              <a:spcAft>
                <a:spcPts val="0"/>
              </a:spcAft>
              <a:buNone/>
              <a:defRPr sz="2400">
                <a:solidFill>
                  <a:schemeClr val="dk1"/>
                </a:solidFill>
                <a:latin typeface="Arial"/>
                <a:ea typeface="Arial"/>
                <a:cs typeface="Arial"/>
                <a:sym typeface="Arial"/>
              </a:defRPr>
            </a:lvl4pPr>
            <a:lvl5pPr marL="0" marR="0" lvl="4" indent="0" algn="l" rtl="0">
              <a:spcBef>
                <a:spcPts val="0"/>
              </a:spcBef>
              <a:spcAft>
                <a:spcPts val="0"/>
              </a:spcAft>
              <a:buNone/>
              <a:defRPr sz="2400">
                <a:solidFill>
                  <a:schemeClr val="dk1"/>
                </a:solidFill>
                <a:latin typeface="Arial"/>
                <a:ea typeface="Arial"/>
                <a:cs typeface="Arial"/>
                <a:sym typeface="Arial"/>
              </a:defRPr>
            </a:lvl5pPr>
            <a:lvl6pPr marL="0" marR="0" lvl="5" indent="0" algn="l" rtl="0">
              <a:spcBef>
                <a:spcPts val="0"/>
              </a:spcBef>
              <a:spcAft>
                <a:spcPts val="0"/>
              </a:spcAft>
              <a:buNone/>
              <a:defRPr sz="2400">
                <a:solidFill>
                  <a:schemeClr val="dk1"/>
                </a:solidFill>
                <a:latin typeface="Arial"/>
                <a:ea typeface="Arial"/>
                <a:cs typeface="Arial"/>
                <a:sym typeface="Arial"/>
              </a:defRPr>
            </a:lvl6pPr>
            <a:lvl7pPr marL="0" marR="0" lvl="6" indent="0" algn="l" rtl="0">
              <a:spcBef>
                <a:spcPts val="0"/>
              </a:spcBef>
              <a:spcAft>
                <a:spcPts val="0"/>
              </a:spcAft>
              <a:buNone/>
              <a:defRPr sz="2400">
                <a:solidFill>
                  <a:schemeClr val="dk1"/>
                </a:solidFill>
                <a:latin typeface="Arial"/>
                <a:ea typeface="Arial"/>
                <a:cs typeface="Arial"/>
                <a:sym typeface="Arial"/>
              </a:defRPr>
            </a:lvl7pPr>
            <a:lvl8pPr marL="0" marR="0" lvl="7" indent="0" algn="l" rtl="0">
              <a:spcBef>
                <a:spcPts val="0"/>
              </a:spcBef>
              <a:spcAft>
                <a:spcPts val="0"/>
              </a:spcAft>
              <a:buNone/>
              <a:defRPr sz="2400">
                <a:solidFill>
                  <a:schemeClr val="dk1"/>
                </a:solidFill>
                <a:latin typeface="Arial"/>
                <a:ea typeface="Arial"/>
                <a:cs typeface="Arial"/>
                <a:sym typeface="Arial"/>
              </a:defRPr>
            </a:lvl8pPr>
            <a:lvl9pPr marL="0" marR="0" lvl="8" indent="0" algn="l" rtl="0">
              <a:spcBef>
                <a:spcPts val="0"/>
              </a:spcBef>
              <a:spcAft>
                <a:spcPts val="0"/>
              </a:spcAft>
              <a:buNone/>
              <a:defRPr sz="2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623888" y="1709738"/>
            <a:ext cx="7886700" cy="2852737"/>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5" name="Google Shape;75;p11"/>
          <p:cNvSpPr txBox="1">
            <a:spLocks noGrp="1"/>
          </p:cNvSpPr>
          <p:nvPr>
            <p:ph type="body" idx="1"/>
          </p:nvPr>
        </p:nvSpPr>
        <p:spPr>
          <a:xfrm>
            <a:off x="623888" y="4589463"/>
            <a:ext cx="78867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1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4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6" name="Google Shape;76;p11"/>
          <p:cNvSpPr txBox="1">
            <a:spLocks noGrp="1"/>
          </p:cNvSpPr>
          <p:nvPr>
            <p:ph type="dt" idx="10"/>
          </p:nvPr>
        </p:nvSpPr>
        <p:spPr>
          <a:xfrm>
            <a:off x="628650" y="6356350"/>
            <a:ext cx="20574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7" name="Google Shape;77;p11"/>
          <p:cNvSpPr txBox="1">
            <a:spLocks noGrp="1"/>
          </p:cNvSpPr>
          <p:nvPr>
            <p:ph type="ftr" idx="11"/>
          </p:nvPr>
        </p:nvSpPr>
        <p:spPr>
          <a:xfrm>
            <a:off x="3028950" y="6356350"/>
            <a:ext cx="30861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8" name="Google Shape;78;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chemeClr val="dk1"/>
                </a:solidFill>
                <a:latin typeface="Arial"/>
                <a:ea typeface="Arial"/>
                <a:cs typeface="Arial"/>
                <a:sym typeface="Arial"/>
              </a:defRPr>
            </a:lvl1pPr>
            <a:lvl2pPr marL="0" marR="0" lvl="1" indent="0" algn="l" rtl="0">
              <a:spcBef>
                <a:spcPts val="0"/>
              </a:spcBef>
              <a:spcAft>
                <a:spcPts val="0"/>
              </a:spcAft>
              <a:buNone/>
              <a:defRPr sz="2400">
                <a:solidFill>
                  <a:schemeClr val="dk1"/>
                </a:solidFill>
                <a:latin typeface="Arial"/>
                <a:ea typeface="Arial"/>
                <a:cs typeface="Arial"/>
                <a:sym typeface="Arial"/>
              </a:defRPr>
            </a:lvl2pPr>
            <a:lvl3pPr marL="0" marR="0" lvl="2" indent="0" algn="l" rtl="0">
              <a:spcBef>
                <a:spcPts val="0"/>
              </a:spcBef>
              <a:spcAft>
                <a:spcPts val="0"/>
              </a:spcAft>
              <a:buNone/>
              <a:defRPr sz="2400">
                <a:solidFill>
                  <a:schemeClr val="dk1"/>
                </a:solidFill>
                <a:latin typeface="Arial"/>
                <a:ea typeface="Arial"/>
                <a:cs typeface="Arial"/>
                <a:sym typeface="Arial"/>
              </a:defRPr>
            </a:lvl3pPr>
            <a:lvl4pPr marL="0" marR="0" lvl="3" indent="0" algn="l" rtl="0">
              <a:spcBef>
                <a:spcPts val="0"/>
              </a:spcBef>
              <a:spcAft>
                <a:spcPts val="0"/>
              </a:spcAft>
              <a:buNone/>
              <a:defRPr sz="2400">
                <a:solidFill>
                  <a:schemeClr val="dk1"/>
                </a:solidFill>
                <a:latin typeface="Arial"/>
                <a:ea typeface="Arial"/>
                <a:cs typeface="Arial"/>
                <a:sym typeface="Arial"/>
              </a:defRPr>
            </a:lvl4pPr>
            <a:lvl5pPr marL="0" marR="0" lvl="4" indent="0" algn="l" rtl="0">
              <a:spcBef>
                <a:spcPts val="0"/>
              </a:spcBef>
              <a:spcAft>
                <a:spcPts val="0"/>
              </a:spcAft>
              <a:buNone/>
              <a:defRPr sz="2400">
                <a:solidFill>
                  <a:schemeClr val="dk1"/>
                </a:solidFill>
                <a:latin typeface="Arial"/>
                <a:ea typeface="Arial"/>
                <a:cs typeface="Arial"/>
                <a:sym typeface="Arial"/>
              </a:defRPr>
            </a:lvl5pPr>
            <a:lvl6pPr marL="0" marR="0" lvl="5" indent="0" algn="l" rtl="0">
              <a:spcBef>
                <a:spcPts val="0"/>
              </a:spcBef>
              <a:spcAft>
                <a:spcPts val="0"/>
              </a:spcAft>
              <a:buNone/>
              <a:defRPr sz="2400">
                <a:solidFill>
                  <a:schemeClr val="dk1"/>
                </a:solidFill>
                <a:latin typeface="Arial"/>
                <a:ea typeface="Arial"/>
                <a:cs typeface="Arial"/>
                <a:sym typeface="Arial"/>
              </a:defRPr>
            </a:lvl6pPr>
            <a:lvl7pPr marL="0" marR="0" lvl="6" indent="0" algn="l" rtl="0">
              <a:spcBef>
                <a:spcPts val="0"/>
              </a:spcBef>
              <a:spcAft>
                <a:spcPts val="0"/>
              </a:spcAft>
              <a:buNone/>
              <a:defRPr sz="2400">
                <a:solidFill>
                  <a:schemeClr val="dk1"/>
                </a:solidFill>
                <a:latin typeface="Arial"/>
                <a:ea typeface="Arial"/>
                <a:cs typeface="Arial"/>
                <a:sym typeface="Arial"/>
              </a:defRPr>
            </a:lvl7pPr>
            <a:lvl8pPr marL="0" marR="0" lvl="7" indent="0" algn="l" rtl="0">
              <a:spcBef>
                <a:spcPts val="0"/>
              </a:spcBef>
              <a:spcAft>
                <a:spcPts val="0"/>
              </a:spcAft>
              <a:buNone/>
              <a:defRPr sz="2400">
                <a:solidFill>
                  <a:schemeClr val="dk1"/>
                </a:solidFill>
                <a:latin typeface="Arial"/>
                <a:ea typeface="Arial"/>
                <a:cs typeface="Arial"/>
                <a:sym typeface="Arial"/>
              </a:defRPr>
            </a:lvl8pPr>
            <a:lvl9pPr marL="0" marR="0" lvl="8" indent="0" algn="l" rtl="0">
              <a:spcBef>
                <a:spcPts val="0"/>
              </a:spcBef>
              <a:spcAft>
                <a:spcPts val="0"/>
              </a:spcAft>
              <a:buNone/>
              <a:defRPr sz="2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628650" y="365125"/>
            <a:ext cx="7886700" cy="1325563"/>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1" name="Google Shape;81;p12"/>
          <p:cNvSpPr txBox="1">
            <a:spLocks noGrp="1"/>
          </p:cNvSpPr>
          <p:nvPr>
            <p:ph type="body" idx="1"/>
          </p:nvPr>
        </p:nvSpPr>
        <p:spPr>
          <a:xfrm>
            <a:off x="628650" y="1825625"/>
            <a:ext cx="386715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body" idx="2"/>
          </p:nvPr>
        </p:nvSpPr>
        <p:spPr>
          <a:xfrm>
            <a:off x="4648200" y="1825625"/>
            <a:ext cx="386715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dt" idx="10"/>
          </p:nvPr>
        </p:nvSpPr>
        <p:spPr>
          <a:xfrm>
            <a:off x="628650" y="6356350"/>
            <a:ext cx="20574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4" name="Google Shape;84;p12"/>
          <p:cNvSpPr txBox="1">
            <a:spLocks noGrp="1"/>
          </p:cNvSpPr>
          <p:nvPr>
            <p:ph type="ftr" idx="11"/>
          </p:nvPr>
        </p:nvSpPr>
        <p:spPr>
          <a:xfrm>
            <a:off x="3028950" y="6356350"/>
            <a:ext cx="30861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5" name="Google Shape;85;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chemeClr val="dk1"/>
                </a:solidFill>
                <a:latin typeface="Arial"/>
                <a:ea typeface="Arial"/>
                <a:cs typeface="Arial"/>
                <a:sym typeface="Arial"/>
              </a:defRPr>
            </a:lvl1pPr>
            <a:lvl2pPr marL="0" marR="0" lvl="1" indent="0" algn="l" rtl="0">
              <a:spcBef>
                <a:spcPts val="0"/>
              </a:spcBef>
              <a:spcAft>
                <a:spcPts val="0"/>
              </a:spcAft>
              <a:buNone/>
              <a:defRPr sz="2400">
                <a:solidFill>
                  <a:schemeClr val="dk1"/>
                </a:solidFill>
                <a:latin typeface="Arial"/>
                <a:ea typeface="Arial"/>
                <a:cs typeface="Arial"/>
                <a:sym typeface="Arial"/>
              </a:defRPr>
            </a:lvl2pPr>
            <a:lvl3pPr marL="0" marR="0" lvl="2" indent="0" algn="l" rtl="0">
              <a:spcBef>
                <a:spcPts val="0"/>
              </a:spcBef>
              <a:spcAft>
                <a:spcPts val="0"/>
              </a:spcAft>
              <a:buNone/>
              <a:defRPr sz="2400">
                <a:solidFill>
                  <a:schemeClr val="dk1"/>
                </a:solidFill>
                <a:latin typeface="Arial"/>
                <a:ea typeface="Arial"/>
                <a:cs typeface="Arial"/>
                <a:sym typeface="Arial"/>
              </a:defRPr>
            </a:lvl3pPr>
            <a:lvl4pPr marL="0" marR="0" lvl="3" indent="0" algn="l" rtl="0">
              <a:spcBef>
                <a:spcPts val="0"/>
              </a:spcBef>
              <a:spcAft>
                <a:spcPts val="0"/>
              </a:spcAft>
              <a:buNone/>
              <a:defRPr sz="2400">
                <a:solidFill>
                  <a:schemeClr val="dk1"/>
                </a:solidFill>
                <a:latin typeface="Arial"/>
                <a:ea typeface="Arial"/>
                <a:cs typeface="Arial"/>
                <a:sym typeface="Arial"/>
              </a:defRPr>
            </a:lvl4pPr>
            <a:lvl5pPr marL="0" marR="0" lvl="4" indent="0" algn="l" rtl="0">
              <a:spcBef>
                <a:spcPts val="0"/>
              </a:spcBef>
              <a:spcAft>
                <a:spcPts val="0"/>
              </a:spcAft>
              <a:buNone/>
              <a:defRPr sz="2400">
                <a:solidFill>
                  <a:schemeClr val="dk1"/>
                </a:solidFill>
                <a:latin typeface="Arial"/>
                <a:ea typeface="Arial"/>
                <a:cs typeface="Arial"/>
                <a:sym typeface="Arial"/>
              </a:defRPr>
            </a:lvl5pPr>
            <a:lvl6pPr marL="0" marR="0" lvl="5" indent="0" algn="l" rtl="0">
              <a:spcBef>
                <a:spcPts val="0"/>
              </a:spcBef>
              <a:spcAft>
                <a:spcPts val="0"/>
              </a:spcAft>
              <a:buNone/>
              <a:defRPr sz="2400">
                <a:solidFill>
                  <a:schemeClr val="dk1"/>
                </a:solidFill>
                <a:latin typeface="Arial"/>
                <a:ea typeface="Arial"/>
                <a:cs typeface="Arial"/>
                <a:sym typeface="Arial"/>
              </a:defRPr>
            </a:lvl6pPr>
            <a:lvl7pPr marL="0" marR="0" lvl="6" indent="0" algn="l" rtl="0">
              <a:spcBef>
                <a:spcPts val="0"/>
              </a:spcBef>
              <a:spcAft>
                <a:spcPts val="0"/>
              </a:spcAft>
              <a:buNone/>
              <a:defRPr sz="2400">
                <a:solidFill>
                  <a:schemeClr val="dk1"/>
                </a:solidFill>
                <a:latin typeface="Arial"/>
                <a:ea typeface="Arial"/>
                <a:cs typeface="Arial"/>
                <a:sym typeface="Arial"/>
              </a:defRPr>
            </a:lvl7pPr>
            <a:lvl8pPr marL="0" marR="0" lvl="7" indent="0" algn="l" rtl="0">
              <a:spcBef>
                <a:spcPts val="0"/>
              </a:spcBef>
              <a:spcAft>
                <a:spcPts val="0"/>
              </a:spcAft>
              <a:buNone/>
              <a:defRPr sz="2400">
                <a:solidFill>
                  <a:schemeClr val="dk1"/>
                </a:solidFill>
                <a:latin typeface="Arial"/>
                <a:ea typeface="Arial"/>
                <a:cs typeface="Arial"/>
                <a:sym typeface="Arial"/>
              </a:defRPr>
            </a:lvl8pPr>
            <a:lvl9pPr marL="0" marR="0" lvl="8" indent="0" algn="l" rtl="0">
              <a:spcBef>
                <a:spcPts val="0"/>
              </a:spcBef>
              <a:spcAft>
                <a:spcPts val="0"/>
              </a:spcAft>
              <a:buNone/>
              <a:defRPr sz="2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Google Shape;10;p1"/>
          <p:cNvCxnSpPr/>
          <p:nvPr/>
        </p:nvCxnSpPr>
        <p:spPr>
          <a:xfrm>
            <a:off x="344488" y="6355863"/>
            <a:ext cx="8482012" cy="11450"/>
          </a:xfrm>
          <a:prstGeom prst="straightConnector1">
            <a:avLst/>
          </a:prstGeom>
          <a:noFill/>
          <a:ln w="22225" cap="flat" cmpd="sng">
            <a:solidFill>
              <a:srgbClr val="7F7F7F"/>
            </a:solidFill>
            <a:prstDash val="dot"/>
            <a:round/>
            <a:headEnd type="none" w="sm" len="sm"/>
            <a:tailEnd type="none" w="sm" len="sm"/>
          </a:ln>
        </p:spPr>
      </p:cxnSp>
      <p:pic>
        <p:nvPicPr>
          <p:cNvPr id="11" name="Google Shape;11;p1" descr="Logo.ai"/>
          <p:cNvPicPr preferRelativeResize="0"/>
          <p:nvPr/>
        </p:nvPicPr>
        <p:blipFill rotWithShape="1">
          <a:blip r:embed="rId6">
            <a:alphaModFix/>
          </a:blip>
          <a:srcRect/>
          <a:stretch/>
        </p:blipFill>
        <p:spPr>
          <a:xfrm>
            <a:off x="334964" y="6548041"/>
            <a:ext cx="520170" cy="164573"/>
          </a:xfrm>
          <a:prstGeom prst="rect">
            <a:avLst/>
          </a:prstGeom>
          <a:noFill/>
          <a:ln>
            <a:noFill/>
          </a:ln>
        </p:spPr>
      </p:pic>
      <p:sp>
        <p:nvSpPr>
          <p:cNvPr id="12" name="Google Shape;12;p1"/>
          <p:cNvSpPr txBox="1"/>
          <p:nvPr/>
        </p:nvSpPr>
        <p:spPr>
          <a:xfrm>
            <a:off x="6301714" y="6528989"/>
            <a:ext cx="2612565" cy="34464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800" b="0" i="0" u="none" strike="noStrike" cap="none">
                <a:solidFill>
                  <a:srgbClr val="000000"/>
                </a:solidFill>
                <a:latin typeface="Open Sans"/>
                <a:ea typeface="Open Sans"/>
                <a:cs typeface="Open Sans"/>
                <a:sym typeface="Open Sans"/>
              </a:rPr>
              <a:t>‹#›</a:t>
            </a:fld>
            <a:endParaRPr sz="800" b="0" i="0" u="none" strike="noStrike" cap="none">
              <a:solidFill>
                <a:srgbClr val="000000"/>
              </a:solidFill>
              <a:latin typeface="Open Sans"/>
              <a:ea typeface="Open Sans"/>
              <a:cs typeface="Open Sans"/>
              <a:sym typeface="Open Sans"/>
            </a:endParaRPr>
          </a:p>
        </p:txBody>
      </p:sp>
      <p:sp>
        <p:nvSpPr>
          <p:cNvPr id="13" name="Google Shape;13;p1"/>
          <p:cNvSpPr txBox="1"/>
          <p:nvPr/>
        </p:nvSpPr>
        <p:spPr>
          <a:xfrm>
            <a:off x="821392" y="6528989"/>
            <a:ext cx="3102908" cy="3446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b="0" i="0" u="none" strike="noStrike" cap="none">
                <a:solidFill>
                  <a:schemeClr val="dk1"/>
                </a:solidFill>
                <a:latin typeface="Open Sans"/>
                <a:ea typeface="Open Sans"/>
                <a:cs typeface="Open Sans"/>
                <a:sym typeface="Open Sans"/>
              </a:rPr>
              <a:t> |  ©2016 C2FO. All rights reserved | CONFIDENTIAL</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cxnSp>
        <p:nvCxnSpPr>
          <p:cNvPr id="55" name="Google Shape;55;p6"/>
          <p:cNvCxnSpPr/>
          <p:nvPr/>
        </p:nvCxnSpPr>
        <p:spPr>
          <a:xfrm>
            <a:off x="344488" y="6355863"/>
            <a:ext cx="8482012" cy="11450"/>
          </a:xfrm>
          <a:prstGeom prst="straightConnector1">
            <a:avLst/>
          </a:prstGeom>
          <a:noFill/>
          <a:ln w="22225" cap="flat" cmpd="sng">
            <a:solidFill>
              <a:srgbClr val="7F7F7F"/>
            </a:solidFill>
            <a:prstDash val="dot"/>
            <a:round/>
            <a:headEnd type="none" w="sm" len="sm"/>
            <a:tailEnd type="none" w="sm" len="sm"/>
          </a:ln>
        </p:spPr>
      </p:cxnSp>
      <p:pic>
        <p:nvPicPr>
          <p:cNvPr id="56" name="Google Shape;56;p6" descr="Logo.ai"/>
          <p:cNvPicPr preferRelativeResize="0"/>
          <p:nvPr/>
        </p:nvPicPr>
        <p:blipFill rotWithShape="1">
          <a:blip r:embed="rId3">
            <a:alphaModFix/>
          </a:blip>
          <a:srcRect/>
          <a:stretch/>
        </p:blipFill>
        <p:spPr>
          <a:xfrm>
            <a:off x="334964" y="6548041"/>
            <a:ext cx="520170" cy="164573"/>
          </a:xfrm>
          <a:prstGeom prst="rect">
            <a:avLst/>
          </a:prstGeom>
          <a:noFill/>
          <a:ln>
            <a:noFill/>
          </a:ln>
        </p:spPr>
      </p:pic>
      <p:sp>
        <p:nvSpPr>
          <p:cNvPr id="57" name="Google Shape;57;p6"/>
          <p:cNvSpPr txBox="1"/>
          <p:nvPr/>
        </p:nvSpPr>
        <p:spPr>
          <a:xfrm>
            <a:off x="6301714" y="6528989"/>
            <a:ext cx="2612565" cy="34464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800" b="0" i="0">
                <a:solidFill>
                  <a:srgbClr val="000000"/>
                </a:solidFill>
                <a:latin typeface="Open Sans"/>
                <a:ea typeface="Open Sans"/>
                <a:cs typeface="Open Sans"/>
                <a:sym typeface="Open Sans"/>
              </a:rPr>
              <a:t>‹#›</a:t>
            </a:fld>
            <a:endParaRPr sz="800" b="0" i="0">
              <a:solidFill>
                <a:srgbClr val="000000"/>
              </a:solidFill>
              <a:latin typeface="Open Sans"/>
              <a:ea typeface="Open Sans"/>
              <a:cs typeface="Open Sans"/>
              <a:sym typeface="Open Sans"/>
            </a:endParaRPr>
          </a:p>
        </p:txBody>
      </p:sp>
      <p:sp>
        <p:nvSpPr>
          <p:cNvPr id="58" name="Google Shape;58;p6"/>
          <p:cNvSpPr txBox="1"/>
          <p:nvPr/>
        </p:nvSpPr>
        <p:spPr>
          <a:xfrm>
            <a:off x="821392" y="6528989"/>
            <a:ext cx="3102908" cy="3446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b="0" i="0">
                <a:solidFill>
                  <a:schemeClr val="dk1"/>
                </a:solidFill>
                <a:latin typeface="Open Sans"/>
                <a:ea typeface="Open Sans"/>
                <a:cs typeface="Open Sans"/>
                <a:sym typeface="Open Sans"/>
              </a:rPr>
              <a:t> |  ©2016 C2FO. All rights reserved | CONFIDENTIAL</a:t>
            </a:r>
            <a:endParaRPr/>
          </a:p>
        </p:txBody>
      </p:sp>
    </p:spTree>
  </p:cSld>
  <p:clrMap bg1="lt1" tx1="dk1" bg2="dk2" tx2="lt2" accent1="accent1" accent2="accent2" accent3="accent3" accent4="accent4" accent5="accent5" accent6="accent6" hlink="hlink" folHlink="folHlink"/>
  <p:sldLayoutIdLst>
    <p:sldLayoutId id="214748365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cxnSp>
        <p:nvCxnSpPr>
          <p:cNvPr id="131" name="Google Shape;131;p20"/>
          <p:cNvCxnSpPr/>
          <p:nvPr/>
        </p:nvCxnSpPr>
        <p:spPr>
          <a:xfrm>
            <a:off x="344488" y="6355863"/>
            <a:ext cx="8482012" cy="11450"/>
          </a:xfrm>
          <a:prstGeom prst="straightConnector1">
            <a:avLst/>
          </a:prstGeom>
          <a:noFill/>
          <a:ln w="22225" cap="flat" cmpd="sng">
            <a:solidFill>
              <a:srgbClr val="7F7F7F"/>
            </a:solidFill>
            <a:prstDash val="dot"/>
            <a:round/>
            <a:headEnd type="none" w="sm" len="sm"/>
            <a:tailEnd type="none" w="sm" len="sm"/>
          </a:ln>
        </p:spPr>
      </p:cxnSp>
      <p:pic>
        <p:nvPicPr>
          <p:cNvPr id="132" name="Google Shape;132;p20" descr="Logo.ai"/>
          <p:cNvPicPr preferRelativeResize="0"/>
          <p:nvPr/>
        </p:nvPicPr>
        <p:blipFill rotWithShape="1">
          <a:blip r:embed="rId4">
            <a:alphaModFix/>
          </a:blip>
          <a:srcRect/>
          <a:stretch/>
        </p:blipFill>
        <p:spPr>
          <a:xfrm>
            <a:off x="334964" y="6548041"/>
            <a:ext cx="520170" cy="164573"/>
          </a:xfrm>
          <a:prstGeom prst="rect">
            <a:avLst/>
          </a:prstGeom>
          <a:noFill/>
          <a:ln>
            <a:noFill/>
          </a:ln>
        </p:spPr>
      </p:pic>
      <p:sp>
        <p:nvSpPr>
          <p:cNvPr id="133" name="Google Shape;133;p20"/>
          <p:cNvSpPr txBox="1"/>
          <p:nvPr/>
        </p:nvSpPr>
        <p:spPr>
          <a:xfrm>
            <a:off x="6301714" y="6528989"/>
            <a:ext cx="2612565" cy="34464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800" b="0" i="0">
                <a:solidFill>
                  <a:srgbClr val="000000"/>
                </a:solidFill>
                <a:latin typeface="Open Sans"/>
                <a:ea typeface="Open Sans"/>
                <a:cs typeface="Open Sans"/>
                <a:sym typeface="Open Sans"/>
              </a:rPr>
              <a:t>‹#›</a:t>
            </a:fld>
            <a:endParaRPr sz="800" b="0" i="0">
              <a:solidFill>
                <a:srgbClr val="000000"/>
              </a:solidFill>
              <a:latin typeface="Open Sans"/>
              <a:ea typeface="Open Sans"/>
              <a:cs typeface="Open Sans"/>
              <a:sym typeface="Open Sans"/>
            </a:endParaRPr>
          </a:p>
        </p:txBody>
      </p:sp>
      <p:sp>
        <p:nvSpPr>
          <p:cNvPr id="134" name="Google Shape;134;p20"/>
          <p:cNvSpPr txBox="1"/>
          <p:nvPr/>
        </p:nvSpPr>
        <p:spPr>
          <a:xfrm>
            <a:off x="821392" y="6528989"/>
            <a:ext cx="3102908" cy="3446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b="0" i="0">
                <a:solidFill>
                  <a:schemeClr val="dk1"/>
                </a:solidFill>
                <a:latin typeface="Open Sans"/>
                <a:ea typeface="Open Sans"/>
                <a:cs typeface="Open Sans"/>
                <a:sym typeface="Open Sans"/>
              </a:rPr>
              <a:t> |  ©2016 C2FO. All rights reserved | CONFIDENTIAL</a:t>
            </a:r>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FUENTES@YEPKC.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gif"/><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notesSlide" Target="../notesSlides/notesSlide8.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0.gif"/><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8"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tiff"/><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6"/>
          <p:cNvSpPr/>
          <p:nvPr/>
        </p:nvSpPr>
        <p:spPr>
          <a:xfrm>
            <a:off x="-5252" y="0"/>
            <a:ext cx="9144000" cy="6858000"/>
          </a:xfrm>
          <a:prstGeom prst="rect">
            <a:avLst/>
          </a:prstGeom>
          <a:solidFill>
            <a:srgbClr val="F7543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6"/>
          <p:cNvSpPr txBox="1"/>
          <p:nvPr/>
        </p:nvSpPr>
        <p:spPr>
          <a:xfrm>
            <a:off x="464699" y="2477286"/>
            <a:ext cx="82041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Font typeface="Open Sans"/>
              <a:buNone/>
            </a:pPr>
            <a:r>
              <a:rPr lang="en-US" sz="2800" b="1" i="0" u="none" strike="noStrike" cap="none" dirty="0">
                <a:solidFill>
                  <a:schemeClr val="lt1"/>
                </a:solidFill>
                <a:latin typeface="Open Sans"/>
                <a:ea typeface="Open Sans"/>
                <a:cs typeface="Open Sans"/>
                <a:sym typeface="Open Sans"/>
              </a:rPr>
              <a:t>YOUNG ENTREPRENEURS PROGRAM</a:t>
            </a:r>
            <a:endParaRPr dirty="0"/>
          </a:p>
        </p:txBody>
      </p:sp>
      <p:cxnSp>
        <p:nvCxnSpPr>
          <p:cNvPr id="60" name="Google Shape;60;p6"/>
          <p:cNvCxnSpPr/>
          <p:nvPr/>
        </p:nvCxnSpPr>
        <p:spPr>
          <a:xfrm>
            <a:off x="855899" y="2320420"/>
            <a:ext cx="7432200" cy="0"/>
          </a:xfrm>
          <a:prstGeom prst="straightConnector1">
            <a:avLst/>
          </a:prstGeom>
          <a:noFill/>
          <a:ln w="19050" cap="flat" cmpd="sng">
            <a:solidFill>
              <a:schemeClr val="lt1"/>
            </a:solidFill>
            <a:prstDash val="dot"/>
            <a:miter lim="8000"/>
            <a:headEnd type="none" w="sm" len="sm"/>
            <a:tailEnd type="none" w="sm" len="sm"/>
          </a:ln>
        </p:spPr>
      </p:cxnSp>
      <p:cxnSp>
        <p:nvCxnSpPr>
          <p:cNvPr id="61" name="Google Shape;61;p6"/>
          <p:cNvCxnSpPr/>
          <p:nvPr/>
        </p:nvCxnSpPr>
        <p:spPr>
          <a:xfrm>
            <a:off x="845399" y="3157352"/>
            <a:ext cx="7442700" cy="10500"/>
          </a:xfrm>
          <a:prstGeom prst="straightConnector1">
            <a:avLst/>
          </a:prstGeom>
          <a:noFill/>
          <a:ln w="19050" cap="flat" cmpd="sng">
            <a:solidFill>
              <a:schemeClr val="lt1"/>
            </a:solidFill>
            <a:prstDash val="dot"/>
            <a:miter lim="8000"/>
            <a:headEnd type="none" w="sm" len="sm"/>
            <a:tailEnd type="none" w="sm" len="sm"/>
          </a:ln>
        </p:spPr>
      </p:cxnSp>
      <p:sp>
        <p:nvSpPr>
          <p:cNvPr id="2" name="TextBox 1">
            <a:extLst>
              <a:ext uri="{FF2B5EF4-FFF2-40B4-BE49-F238E27FC236}">
                <a16:creationId xmlns:a16="http://schemas.microsoft.com/office/drawing/2014/main" id="{9C88E5A0-54A0-0C46-A087-02B890376B59}"/>
              </a:ext>
            </a:extLst>
          </p:cNvPr>
          <p:cNvSpPr txBox="1"/>
          <p:nvPr/>
        </p:nvSpPr>
        <p:spPr>
          <a:xfrm>
            <a:off x="308954" y="3324718"/>
            <a:ext cx="8515589" cy="954107"/>
          </a:xfrm>
          <a:prstGeom prst="rect">
            <a:avLst/>
          </a:prstGeom>
          <a:noFill/>
        </p:spPr>
        <p:txBody>
          <a:bodyPr wrap="square" rtlCol="0">
            <a:spAutoFit/>
          </a:bodyPr>
          <a:lstStyle/>
          <a:p>
            <a:pPr algn="ctr"/>
            <a:r>
              <a:rPr lang="en-US" sz="2800" dirty="0">
                <a:solidFill>
                  <a:schemeClr val="bg1"/>
                </a:solidFill>
              </a:rPr>
              <a:t>Learn something. Do something. Be something.</a:t>
            </a:r>
            <a:br>
              <a:rPr lang="en-US" sz="2800" dirty="0">
                <a:solidFill>
                  <a:schemeClr val="bg1"/>
                </a:solidFill>
              </a:rPr>
            </a:br>
            <a:r>
              <a:rPr lang="en-US" sz="2800" b="1" dirty="0">
                <a:solidFill>
                  <a:schemeClr val="bg1"/>
                </a:solidFill>
              </a:rPr>
              <a:t>Meaningful.</a:t>
            </a:r>
            <a:endParaRPr lang="en-US" sz="2800" dirty="0">
              <a:solidFill>
                <a:schemeClr val="bg1"/>
              </a:solidFill>
            </a:endParaRPr>
          </a:p>
        </p:txBody>
      </p:sp>
    </p:spTree>
    <p:extLst>
      <p:ext uri="{BB962C8B-B14F-4D97-AF65-F5344CB8AC3E}">
        <p14:creationId xmlns:p14="http://schemas.microsoft.com/office/powerpoint/2010/main" val="1506139826"/>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4"/>
          <p:cNvSpPr txBox="1"/>
          <p:nvPr/>
        </p:nvSpPr>
        <p:spPr>
          <a:xfrm>
            <a:off x="238127" y="1"/>
            <a:ext cx="8042275" cy="8805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dirty="0">
                <a:solidFill>
                  <a:schemeClr val="dk1"/>
                </a:solidFill>
                <a:latin typeface="Open Sans"/>
                <a:ea typeface="Open Sans"/>
                <a:cs typeface="Open Sans"/>
                <a:sym typeface="Open Sans"/>
              </a:rPr>
              <a:t>INTERN EXPERIENCES – Aaliyah Barker</a:t>
            </a:r>
            <a:endParaRPr dirty="0"/>
          </a:p>
        </p:txBody>
      </p:sp>
      <p:cxnSp>
        <p:nvCxnSpPr>
          <p:cNvPr id="380" name="Google Shape;380;p34"/>
          <p:cNvCxnSpPr/>
          <p:nvPr/>
        </p:nvCxnSpPr>
        <p:spPr>
          <a:xfrm flipH="1">
            <a:off x="238127" y="6867647"/>
            <a:ext cx="8902699" cy="12198"/>
          </a:xfrm>
          <a:prstGeom prst="straightConnector1">
            <a:avLst/>
          </a:prstGeom>
          <a:noFill/>
          <a:ln w="9525" cap="flat" cmpd="sng">
            <a:solidFill>
              <a:srgbClr val="D8D8D8"/>
            </a:solidFill>
            <a:prstDash val="dash"/>
            <a:round/>
            <a:headEnd type="none" w="sm" len="sm"/>
            <a:tailEnd type="none" w="sm" len="sm"/>
          </a:ln>
        </p:spPr>
      </p:cxnSp>
      <p:sp>
        <p:nvSpPr>
          <p:cNvPr id="6" name="TextBox 5">
            <a:extLst>
              <a:ext uri="{FF2B5EF4-FFF2-40B4-BE49-F238E27FC236}">
                <a16:creationId xmlns:a16="http://schemas.microsoft.com/office/drawing/2014/main" id="{19C3005E-6F51-A941-BA60-56A9FAE759BD}"/>
              </a:ext>
            </a:extLst>
          </p:cNvPr>
          <p:cNvSpPr txBox="1"/>
          <p:nvPr/>
        </p:nvSpPr>
        <p:spPr>
          <a:xfrm>
            <a:off x="4015409" y="1118037"/>
            <a:ext cx="4890463" cy="4401205"/>
          </a:xfrm>
          <a:prstGeom prst="rect">
            <a:avLst/>
          </a:prstGeom>
          <a:noFill/>
        </p:spPr>
        <p:txBody>
          <a:bodyPr wrap="square" rtlCol="0">
            <a:spAutoFit/>
          </a:bodyPr>
          <a:lstStyle/>
          <a:p>
            <a:r>
              <a:rPr lang="en-US" dirty="0"/>
              <a:t>When I initially heard of YEP, I was excited about the real-world experience it offered, which was not achievable in the classroom. Through YEP, I secured an internship at Drive Capital, a venture capital firm in Columbus, Ohio. I came into the space with a sense of imposter syndrome. “I am just an intern. I do not deserve to be around such successful people.” Through Jesus and my mentors at Drive, I was able to step outside of my comfort zone and explore the world startups. I left the space with sense of purpose and confidence, which has allowed me to continue my journey in the business world through an internship at Tandem, one of Drive’s portfolio companies. I never thought I would be interested in anything STEM related but exploring hundreds of startups at Drive opened me up to a whole new world of possibilities. I am now working on developing a browser extension that combats the sustainability of fast fashion with a former mentor from Drive Capital. I am currently working as the full-time marketer at Tandem, while also completing an Associate’s Degree in Business.</a:t>
            </a:r>
          </a:p>
        </p:txBody>
      </p:sp>
      <p:sp>
        <p:nvSpPr>
          <p:cNvPr id="7" name="TextBox 6">
            <a:extLst>
              <a:ext uri="{FF2B5EF4-FFF2-40B4-BE49-F238E27FC236}">
                <a16:creationId xmlns:a16="http://schemas.microsoft.com/office/drawing/2014/main" id="{56D17767-2EE2-4F45-A657-D92E22BBE6C2}"/>
              </a:ext>
            </a:extLst>
          </p:cNvPr>
          <p:cNvSpPr txBox="1"/>
          <p:nvPr/>
        </p:nvSpPr>
        <p:spPr>
          <a:xfrm>
            <a:off x="6250364" y="6011684"/>
            <a:ext cx="2862469" cy="307777"/>
          </a:xfrm>
          <a:prstGeom prst="rect">
            <a:avLst/>
          </a:prstGeom>
          <a:noFill/>
        </p:spPr>
        <p:txBody>
          <a:bodyPr wrap="square" rtlCol="0">
            <a:spAutoFit/>
          </a:bodyPr>
          <a:lstStyle/>
          <a:p>
            <a:r>
              <a:rPr lang="en-US" dirty="0"/>
              <a:t>- Aaliyah Barker, YEPKC 2021</a:t>
            </a:r>
          </a:p>
        </p:txBody>
      </p:sp>
      <p:pic>
        <p:nvPicPr>
          <p:cNvPr id="3" name="Picture 2">
            <a:extLst>
              <a:ext uri="{FF2B5EF4-FFF2-40B4-BE49-F238E27FC236}">
                <a16:creationId xmlns:a16="http://schemas.microsoft.com/office/drawing/2014/main" id="{94E9C8E7-3F86-B140-9512-F77AD9ECD8C6}"/>
              </a:ext>
            </a:extLst>
          </p:cNvPr>
          <p:cNvPicPr>
            <a:picLocks noChangeAspect="1"/>
          </p:cNvPicPr>
          <p:nvPr/>
        </p:nvPicPr>
        <p:blipFill>
          <a:blip r:embed="rId3"/>
          <a:stretch>
            <a:fillRect/>
          </a:stretch>
        </p:blipFill>
        <p:spPr>
          <a:xfrm>
            <a:off x="238127" y="1118037"/>
            <a:ext cx="3570321" cy="3570321"/>
          </a:xfrm>
          <a:prstGeom prst="rect">
            <a:avLst/>
          </a:prstGeom>
        </p:spPr>
      </p:pic>
    </p:spTree>
    <p:extLst>
      <p:ext uri="{BB962C8B-B14F-4D97-AF65-F5344CB8AC3E}">
        <p14:creationId xmlns:p14="http://schemas.microsoft.com/office/powerpoint/2010/main" val="1566357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2"/>
          <p:cNvSpPr txBox="1"/>
          <p:nvPr/>
        </p:nvSpPr>
        <p:spPr>
          <a:xfrm>
            <a:off x="238127" y="1"/>
            <a:ext cx="8042275" cy="8805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0" i="0" u="none" strike="noStrike" cap="none" dirty="0">
                <a:solidFill>
                  <a:schemeClr val="dk1"/>
                </a:solidFill>
                <a:latin typeface="Open Sans"/>
                <a:ea typeface="Open Sans"/>
                <a:cs typeface="Open Sans"/>
                <a:sym typeface="Open Sans"/>
              </a:rPr>
              <a:t>CONTACT INFORMATION</a:t>
            </a:r>
            <a:endParaRPr dirty="0"/>
          </a:p>
        </p:txBody>
      </p:sp>
      <p:cxnSp>
        <p:nvCxnSpPr>
          <p:cNvPr id="338" name="Google Shape;338;p32"/>
          <p:cNvCxnSpPr/>
          <p:nvPr/>
        </p:nvCxnSpPr>
        <p:spPr>
          <a:xfrm flipH="1">
            <a:off x="238127" y="6867647"/>
            <a:ext cx="8902699" cy="12198"/>
          </a:xfrm>
          <a:prstGeom prst="straightConnector1">
            <a:avLst/>
          </a:prstGeom>
          <a:noFill/>
          <a:ln w="9525" cap="flat" cmpd="sng">
            <a:solidFill>
              <a:srgbClr val="D8D8D8"/>
            </a:solidFill>
            <a:prstDash val="dash"/>
            <a:round/>
            <a:headEnd type="none" w="sm" len="sm"/>
            <a:tailEnd type="none" w="sm" len="sm"/>
          </a:ln>
        </p:spPr>
      </p:cxnSp>
      <p:sp>
        <p:nvSpPr>
          <p:cNvPr id="339" name="Google Shape;339;p32"/>
          <p:cNvSpPr/>
          <p:nvPr/>
        </p:nvSpPr>
        <p:spPr>
          <a:xfrm>
            <a:off x="550863" y="1351508"/>
            <a:ext cx="8042275" cy="461665"/>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 name="TextBox 2">
            <a:extLst>
              <a:ext uri="{FF2B5EF4-FFF2-40B4-BE49-F238E27FC236}">
                <a16:creationId xmlns:a16="http://schemas.microsoft.com/office/drawing/2014/main" id="{F399663D-5B6B-4E4F-979B-47EC911818EE}"/>
              </a:ext>
            </a:extLst>
          </p:cNvPr>
          <p:cNvSpPr txBox="1"/>
          <p:nvPr/>
        </p:nvSpPr>
        <p:spPr>
          <a:xfrm>
            <a:off x="329609" y="1207239"/>
            <a:ext cx="8367823" cy="3477875"/>
          </a:xfrm>
          <a:prstGeom prst="rect">
            <a:avLst/>
          </a:prstGeom>
          <a:noFill/>
        </p:spPr>
        <p:txBody>
          <a:bodyPr wrap="square" rtlCol="0">
            <a:spAutoFit/>
          </a:bodyPr>
          <a:lstStyle/>
          <a:p>
            <a:r>
              <a:rPr lang="en-US" sz="2000" dirty="0"/>
              <a:t>EMAIL: </a:t>
            </a:r>
            <a:r>
              <a:rPr lang="en-US" sz="2000" dirty="0">
                <a:hlinkClick r:id="rId3"/>
              </a:rPr>
              <a:t>JFUENTES@YEPKC.ORG</a:t>
            </a:r>
            <a:endParaRPr lang="en-US" sz="2000" dirty="0"/>
          </a:p>
          <a:p>
            <a:pPr marL="342900" lvl="4" indent="-342900">
              <a:buFont typeface="Arial" panose="020B0604020202020204" pitchFamily="34" charset="0"/>
              <a:buChar char="•"/>
            </a:pPr>
            <a:r>
              <a:rPr lang="en-US" sz="2000" dirty="0"/>
              <a:t>Please add to your email contact list to prevent my emails from being caught by school district firewalls.</a:t>
            </a:r>
          </a:p>
          <a:p>
            <a:endParaRPr lang="en-US" sz="2000" dirty="0"/>
          </a:p>
          <a:p>
            <a:endParaRPr lang="en-US" sz="2000" dirty="0"/>
          </a:p>
          <a:p>
            <a:r>
              <a:rPr lang="en-US" sz="2000" dirty="0"/>
              <a:t>PHONE: (816) 808-6764</a:t>
            </a:r>
          </a:p>
          <a:p>
            <a:pPr marL="342900" indent="-342900">
              <a:buFont typeface="Arial" panose="020B0604020202020204" pitchFamily="34" charset="0"/>
              <a:buChar char="•"/>
            </a:pPr>
            <a:r>
              <a:rPr lang="en-US" sz="2000" dirty="0"/>
              <a:t>Feel free to shoot me a private zoom chat message with your phone number and EXT. I’ll happily call you on Friday so we can set up a time to chat further.</a:t>
            </a:r>
          </a:p>
          <a:p>
            <a:pPr marL="342900" indent="-342900">
              <a:buFont typeface="Arial" panose="020B0604020202020204" pitchFamily="34" charset="0"/>
              <a:buChar char="•"/>
            </a:pPr>
            <a:endParaRPr lang="en-US" sz="2000" dirty="0"/>
          </a:p>
          <a:p>
            <a:r>
              <a:rPr lang="en-US" sz="2000" dirty="0"/>
              <a:t>WEBSITE: YEPROGRAM.ORG</a:t>
            </a:r>
          </a:p>
        </p:txBody>
      </p:sp>
    </p:spTree>
    <p:extLst>
      <p:ext uri="{BB962C8B-B14F-4D97-AF65-F5344CB8AC3E}">
        <p14:creationId xmlns:p14="http://schemas.microsoft.com/office/powerpoint/2010/main" val="2567818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p:nvPr/>
        </p:nvSpPr>
        <p:spPr>
          <a:xfrm>
            <a:off x="238127" y="1"/>
            <a:ext cx="8042275" cy="8805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dirty="0">
                <a:solidFill>
                  <a:schemeClr val="dk1"/>
                </a:solidFill>
                <a:latin typeface="Open Sans"/>
                <a:ea typeface="Open Sans"/>
                <a:cs typeface="Open Sans"/>
                <a:sym typeface="Open Sans"/>
              </a:rPr>
              <a:t>YEP - What and Why?</a:t>
            </a:r>
            <a:endParaRPr dirty="0"/>
          </a:p>
        </p:txBody>
      </p:sp>
      <p:cxnSp>
        <p:nvCxnSpPr>
          <p:cNvPr id="160" name="Google Shape;160;p24"/>
          <p:cNvCxnSpPr/>
          <p:nvPr/>
        </p:nvCxnSpPr>
        <p:spPr>
          <a:xfrm flipH="1">
            <a:off x="238127" y="6867647"/>
            <a:ext cx="8902699" cy="12198"/>
          </a:xfrm>
          <a:prstGeom prst="straightConnector1">
            <a:avLst/>
          </a:prstGeom>
          <a:noFill/>
          <a:ln w="9525" cap="flat" cmpd="sng">
            <a:solidFill>
              <a:srgbClr val="D8D8D8"/>
            </a:solidFill>
            <a:prstDash val="dash"/>
            <a:round/>
            <a:headEnd type="none" w="sm" len="sm"/>
            <a:tailEnd type="none" w="sm" len="sm"/>
          </a:ln>
        </p:spPr>
      </p:cxnSp>
      <p:sp>
        <p:nvSpPr>
          <p:cNvPr id="161" name="Google Shape;161;p24"/>
          <p:cNvSpPr/>
          <p:nvPr/>
        </p:nvSpPr>
        <p:spPr>
          <a:xfrm>
            <a:off x="407620" y="1056607"/>
            <a:ext cx="8357972" cy="47381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US" sz="2800" b="1" i="0" u="none" strike="noStrike" cap="none" dirty="0">
                <a:solidFill>
                  <a:schemeClr val="dk1"/>
                </a:solidFill>
                <a:latin typeface="Arial"/>
                <a:ea typeface="Arial"/>
                <a:cs typeface="Arial"/>
                <a:sym typeface="Arial"/>
              </a:rPr>
              <a:t>Goal</a:t>
            </a:r>
            <a:endParaRPr sz="1600" dirty="0"/>
          </a:p>
          <a:p>
            <a:pPr marL="0" marR="0" lvl="0" indent="0" algn="l" rtl="0">
              <a:spcBef>
                <a:spcPts val="0"/>
              </a:spcBef>
              <a:spcAft>
                <a:spcPts val="0"/>
              </a:spcAft>
              <a:buClr>
                <a:schemeClr val="dk1"/>
              </a:buClr>
              <a:buFont typeface="Arial"/>
              <a:buNone/>
            </a:pPr>
            <a:r>
              <a:rPr lang="en-US" sz="2800" b="0" i="0" u="none" strike="noStrike" cap="none" dirty="0">
                <a:solidFill>
                  <a:schemeClr val="dk1"/>
                </a:solidFill>
                <a:latin typeface="Arial"/>
                <a:ea typeface="Arial"/>
                <a:cs typeface="Arial"/>
                <a:sym typeface="Arial"/>
              </a:rPr>
              <a:t>A community of talented young entrepreneurs who will significantly contribute to economic growth.</a:t>
            </a:r>
            <a:endParaRPr sz="1600" dirty="0"/>
          </a:p>
          <a:p>
            <a:pPr marL="0" marR="0" lvl="0" indent="0" algn="l" rtl="0">
              <a:spcBef>
                <a:spcPts val="0"/>
              </a:spcBef>
              <a:spcAft>
                <a:spcPts val="0"/>
              </a:spcAft>
              <a:buClr>
                <a:schemeClr val="dk1"/>
              </a:buClr>
              <a:buFont typeface="Arial"/>
              <a:buNone/>
            </a:pPr>
            <a:endParaRPr lang="en-US" sz="24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lang="en-US" sz="2400" b="1" dirty="0">
              <a:solidFill>
                <a:schemeClr val="dk1"/>
              </a:solidFill>
            </a:endParaRPr>
          </a:p>
          <a:p>
            <a:pPr marL="0" marR="0" lvl="0" indent="0" algn="l" rtl="0">
              <a:spcBef>
                <a:spcPts val="0"/>
              </a:spcBef>
              <a:spcAft>
                <a:spcPts val="0"/>
              </a:spcAft>
              <a:buClr>
                <a:schemeClr val="dk1"/>
              </a:buClr>
              <a:buFont typeface="Arial"/>
              <a:buNone/>
            </a:pPr>
            <a:endParaRPr lang="en-US" sz="24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lang="en-US" sz="2400" b="1" dirty="0">
              <a:solidFill>
                <a:schemeClr val="dk1"/>
              </a:solidFill>
            </a:endParaRPr>
          </a:p>
          <a:p>
            <a:pPr marL="0" marR="0" lvl="0" indent="0" algn="l" rtl="0">
              <a:spcBef>
                <a:spcPts val="0"/>
              </a:spcBef>
              <a:spcAft>
                <a:spcPts val="0"/>
              </a:spcAft>
              <a:buClr>
                <a:schemeClr val="dk1"/>
              </a:buClr>
              <a:buFont typeface="Arial"/>
              <a:buNone/>
            </a:pPr>
            <a:r>
              <a:rPr lang="en-US" sz="2800" b="1" i="0" u="none" strike="noStrike" cap="none" dirty="0">
                <a:solidFill>
                  <a:schemeClr val="dk1"/>
                </a:solidFill>
                <a:latin typeface="Arial"/>
                <a:ea typeface="Arial"/>
                <a:cs typeface="Arial"/>
                <a:sym typeface="Arial"/>
              </a:rPr>
              <a:t>Strategy</a:t>
            </a:r>
            <a:endParaRPr sz="2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r>
              <a:rPr lang="en-US" sz="2800" b="0" i="0" u="none" strike="noStrike" cap="none" dirty="0">
                <a:solidFill>
                  <a:schemeClr val="dk1"/>
                </a:solidFill>
                <a:latin typeface="Arial"/>
                <a:ea typeface="Arial"/>
                <a:cs typeface="Arial"/>
                <a:sym typeface="Arial"/>
              </a:rPr>
              <a:t>Provide young talent in </a:t>
            </a:r>
            <a:r>
              <a:rPr lang="en-US" sz="2800" dirty="0">
                <a:solidFill>
                  <a:schemeClr val="dk1"/>
                </a:solidFill>
              </a:rPr>
              <a:t>Columbus </a:t>
            </a:r>
            <a:r>
              <a:rPr lang="en-US" sz="2800" b="0" i="0" u="none" strike="noStrike" cap="none" dirty="0">
                <a:solidFill>
                  <a:schemeClr val="dk1"/>
                </a:solidFill>
                <a:latin typeface="Arial"/>
                <a:ea typeface="Arial"/>
                <a:cs typeface="Arial"/>
                <a:sym typeface="Arial"/>
              </a:rPr>
              <a:t>with opportunities to develop skills, explore interests and expand their potential to grow into entrepreneurs. </a:t>
            </a: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p:nvPr/>
        </p:nvSpPr>
        <p:spPr>
          <a:xfrm>
            <a:off x="238127" y="1"/>
            <a:ext cx="8042275" cy="8805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dirty="0">
                <a:solidFill>
                  <a:schemeClr val="dk1"/>
                </a:solidFill>
                <a:latin typeface="Open Sans"/>
                <a:ea typeface="Open Sans"/>
                <a:cs typeface="Open Sans"/>
                <a:sym typeface="Open Sans"/>
              </a:rPr>
              <a:t>YEP – How?</a:t>
            </a:r>
            <a:endParaRPr dirty="0"/>
          </a:p>
        </p:txBody>
      </p:sp>
      <p:cxnSp>
        <p:nvCxnSpPr>
          <p:cNvPr id="160" name="Google Shape;160;p24"/>
          <p:cNvCxnSpPr/>
          <p:nvPr/>
        </p:nvCxnSpPr>
        <p:spPr>
          <a:xfrm flipH="1">
            <a:off x="238127" y="6867647"/>
            <a:ext cx="8902699" cy="12198"/>
          </a:xfrm>
          <a:prstGeom prst="straightConnector1">
            <a:avLst/>
          </a:prstGeom>
          <a:noFill/>
          <a:ln w="9525" cap="flat" cmpd="sng">
            <a:solidFill>
              <a:srgbClr val="D8D8D8"/>
            </a:solidFill>
            <a:prstDash val="dash"/>
            <a:round/>
            <a:headEnd type="none" w="sm" len="sm"/>
            <a:tailEnd type="none" w="sm" len="sm"/>
          </a:ln>
        </p:spPr>
      </p:cxnSp>
      <p:sp>
        <p:nvSpPr>
          <p:cNvPr id="161" name="Google Shape;161;p24"/>
          <p:cNvSpPr/>
          <p:nvPr/>
        </p:nvSpPr>
        <p:spPr>
          <a:xfrm>
            <a:off x="407620" y="1099139"/>
            <a:ext cx="8357972" cy="53426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US" sz="2800" b="1" i="0" u="none" strike="noStrike" cap="none" dirty="0">
                <a:solidFill>
                  <a:schemeClr val="dk1"/>
                </a:solidFill>
                <a:latin typeface="Arial"/>
                <a:ea typeface="Arial"/>
                <a:cs typeface="Arial"/>
                <a:sym typeface="Arial"/>
              </a:rPr>
              <a:t>Tactics</a:t>
            </a:r>
            <a:endParaRPr sz="2800" b="1" dirty="0">
              <a:solidFill>
                <a:schemeClr val="dk1"/>
              </a:solidFill>
            </a:endParaRPr>
          </a:p>
          <a:p>
            <a:pPr marL="457200" marR="0" lvl="0" indent="-457200" algn="l" rtl="0">
              <a:spcBef>
                <a:spcPts val="0"/>
              </a:spcBef>
              <a:spcAft>
                <a:spcPts val="0"/>
              </a:spcAft>
              <a:buClr>
                <a:schemeClr val="dk1"/>
              </a:buClr>
              <a:buFont typeface="Arial" panose="020B0604020202020204" pitchFamily="34" charset="0"/>
              <a:buChar char="•"/>
            </a:pPr>
            <a:r>
              <a:rPr lang="en-US" sz="2800" b="0" i="0" u="none" strike="noStrike" cap="none" dirty="0">
                <a:solidFill>
                  <a:schemeClr val="dk1"/>
                </a:solidFill>
                <a:latin typeface="Arial"/>
                <a:ea typeface="Arial"/>
                <a:cs typeface="Arial"/>
                <a:sym typeface="Arial"/>
              </a:rPr>
              <a:t>Internship w/ </a:t>
            </a:r>
            <a:r>
              <a:rPr lang="en-US" sz="2800" dirty="0">
                <a:solidFill>
                  <a:schemeClr val="dk1"/>
                </a:solidFill>
              </a:rPr>
              <a:t>Columbus’</a:t>
            </a:r>
            <a:r>
              <a:rPr lang="en-US" sz="2800" b="0" i="0" u="none" strike="noStrike" cap="none" dirty="0">
                <a:solidFill>
                  <a:schemeClr val="dk1"/>
                </a:solidFill>
                <a:latin typeface="Arial"/>
                <a:ea typeface="Arial"/>
                <a:cs typeface="Arial"/>
                <a:sym typeface="Arial"/>
              </a:rPr>
              <a:t> most entrepreneurial companies</a:t>
            </a:r>
            <a:endParaRPr lang="en-US" sz="1600" dirty="0"/>
          </a:p>
          <a:p>
            <a:pPr marR="0" lvl="0" algn="l" rtl="0">
              <a:spcBef>
                <a:spcPts val="0"/>
              </a:spcBef>
              <a:spcAft>
                <a:spcPts val="0"/>
              </a:spcAft>
              <a:buClr>
                <a:schemeClr val="dk1"/>
              </a:buClr>
            </a:pPr>
            <a:endParaRPr lang="en-US" sz="2800" b="0" i="0" u="none" strike="noStrike" cap="none" dirty="0">
              <a:solidFill>
                <a:schemeClr val="dk1"/>
              </a:solidFill>
              <a:latin typeface="Arial"/>
              <a:ea typeface="Arial"/>
              <a:cs typeface="Arial"/>
              <a:sym typeface="Arial"/>
            </a:endParaRPr>
          </a:p>
          <a:p>
            <a:pPr marL="457200" lvl="0" indent="-457200">
              <a:buClr>
                <a:schemeClr val="dk1"/>
              </a:buClr>
              <a:buFont typeface="Arial" panose="020B0604020202020204" pitchFamily="34" charset="0"/>
              <a:buChar char="•"/>
            </a:pPr>
            <a:r>
              <a:rPr lang="en-US" sz="2800" dirty="0">
                <a:solidFill>
                  <a:schemeClr val="dk1"/>
                </a:solidFill>
              </a:rPr>
              <a:t>Access/connections to w</a:t>
            </a:r>
            <a:r>
              <a:rPr lang="en-US" sz="2800" b="0" i="0" u="none" strike="noStrike" cap="none" dirty="0">
                <a:solidFill>
                  <a:schemeClr val="dk1"/>
                </a:solidFill>
                <a:latin typeface="Arial"/>
                <a:ea typeface="Arial"/>
                <a:cs typeface="Arial"/>
                <a:sym typeface="Arial"/>
              </a:rPr>
              <a:t>/ CEOs and executive teams</a:t>
            </a:r>
            <a:endParaRPr sz="1600" dirty="0"/>
          </a:p>
          <a:p>
            <a:pPr marR="0" lvl="0" algn="l" rtl="0">
              <a:spcBef>
                <a:spcPts val="0"/>
              </a:spcBef>
              <a:spcAft>
                <a:spcPts val="0"/>
              </a:spcAft>
              <a:buClr>
                <a:schemeClr val="dk1"/>
              </a:buClr>
            </a:pPr>
            <a:endParaRPr lang="en-US" sz="2800" b="0" i="0" u="none" strike="noStrike" cap="none" dirty="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Font typeface="Arial" panose="020B0604020202020204" pitchFamily="34" charset="0"/>
              <a:buChar char="•"/>
            </a:pPr>
            <a:r>
              <a:rPr lang="en-US" sz="2800" b="0" i="0" u="none" strike="noStrike" cap="none" dirty="0">
                <a:solidFill>
                  <a:schemeClr val="dk1"/>
                </a:solidFill>
                <a:latin typeface="Arial"/>
                <a:ea typeface="Arial"/>
                <a:cs typeface="Arial"/>
                <a:sym typeface="Arial"/>
              </a:rPr>
              <a:t>Ongoing education and support from YEP</a:t>
            </a:r>
            <a:endParaRPr sz="1600" dirty="0"/>
          </a:p>
          <a:p>
            <a:pPr marR="0" lvl="0" algn="l" rtl="0">
              <a:spcBef>
                <a:spcPts val="0"/>
              </a:spcBef>
              <a:spcAft>
                <a:spcPts val="0"/>
              </a:spcAft>
              <a:buClr>
                <a:schemeClr val="dk1"/>
              </a:buClr>
            </a:pPr>
            <a:endParaRPr lang="en-US" sz="2800" b="0" i="0" u="none" strike="noStrike" cap="none" dirty="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Font typeface="Arial" panose="020B0604020202020204" pitchFamily="34" charset="0"/>
              <a:buChar char="•"/>
            </a:pPr>
            <a:r>
              <a:rPr lang="en-US" sz="2800" b="0" i="0" u="none" strike="noStrike" cap="none" dirty="0">
                <a:solidFill>
                  <a:schemeClr val="dk1"/>
                </a:solidFill>
                <a:latin typeface="Arial"/>
                <a:ea typeface="Arial"/>
                <a:cs typeface="Arial"/>
                <a:sym typeface="Arial"/>
              </a:rPr>
              <a:t>Networking and development w/ YEP members.</a:t>
            </a:r>
            <a:endParaRPr sz="24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24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24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79540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8"/>
          <p:cNvSpPr txBox="1"/>
          <p:nvPr/>
        </p:nvSpPr>
        <p:spPr>
          <a:xfrm>
            <a:off x="238127" y="1"/>
            <a:ext cx="8042275" cy="8805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0" i="0" u="none" strike="noStrike" cap="none">
                <a:solidFill>
                  <a:schemeClr val="dk1"/>
                </a:solidFill>
                <a:latin typeface="Open Sans"/>
                <a:ea typeface="Open Sans"/>
                <a:cs typeface="Open Sans"/>
                <a:sym typeface="Open Sans"/>
              </a:rPr>
              <a:t>PHASES IN STUDENT LIFE</a:t>
            </a:r>
            <a:endParaRPr/>
          </a:p>
        </p:txBody>
      </p:sp>
      <p:cxnSp>
        <p:nvCxnSpPr>
          <p:cNvPr id="240" name="Google Shape;240;p28"/>
          <p:cNvCxnSpPr/>
          <p:nvPr/>
        </p:nvCxnSpPr>
        <p:spPr>
          <a:xfrm flipH="1">
            <a:off x="238127" y="6867647"/>
            <a:ext cx="8902699" cy="12198"/>
          </a:xfrm>
          <a:prstGeom prst="straightConnector1">
            <a:avLst/>
          </a:prstGeom>
          <a:noFill/>
          <a:ln w="9525" cap="flat" cmpd="sng">
            <a:solidFill>
              <a:srgbClr val="D8D8D8"/>
            </a:solidFill>
            <a:prstDash val="dash"/>
            <a:round/>
            <a:headEnd type="none" w="sm" len="sm"/>
            <a:tailEnd type="none" w="sm" len="sm"/>
          </a:ln>
        </p:spPr>
      </p:cxnSp>
      <p:grpSp>
        <p:nvGrpSpPr>
          <p:cNvPr id="241" name="Google Shape;241;p28"/>
          <p:cNvGrpSpPr/>
          <p:nvPr/>
        </p:nvGrpSpPr>
        <p:grpSpPr>
          <a:xfrm>
            <a:off x="245194" y="1882193"/>
            <a:ext cx="8028137" cy="3380268"/>
            <a:chOff x="7068" y="716306"/>
            <a:chExt cx="8028137" cy="3380268"/>
          </a:xfrm>
        </p:grpSpPr>
        <p:sp>
          <p:nvSpPr>
            <p:cNvPr id="242" name="Google Shape;242;p28"/>
            <p:cNvSpPr/>
            <p:nvPr/>
          </p:nvSpPr>
          <p:spPr>
            <a:xfrm>
              <a:off x="7068" y="716306"/>
              <a:ext cx="2112667" cy="1267600"/>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8"/>
            <p:cNvSpPr txBox="1"/>
            <p:nvPr/>
          </p:nvSpPr>
          <p:spPr>
            <a:xfrm>
              <a:off x="44195" y="753433"/>
              <a:ext cx="2038413" cy="1193346"/>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1400" b="0" i="0" u="none" strike="noStrike" cap="none">
                  <a:solidFill>
                    <a:schemeClr val="lt1"/>
                  </a:solidFill>
                  <a:latin typeface="Arial"/>
                  <a:ea typeface="Arial"/>
                  <a:cs typeface="Arial"/>
                  <a:sym typeface="Arial"/>
                </a:rPr>
                <a:t>Junior Year High School – Develop interest in specific areas</a:t>
              </a:r>
              <a:endParaRPr sz="1400" b="0" i="0" u="none" strike="noStrike" cap="none">
                <a:solidFill>
                  <a:schemeClr val="lt1"/>
                </a:solidFill>
                <a:latin typeface="Arial"/>
                <a:ea typeface="Arial"/>
                <a:cs typeface="Arial"/>
                <a:sym typeface="Arial"/>
              </a:endParaRPr>
            </a:p>
          </p:txBody>
        </p:sp>
        <p:sp>
          <p:nvSpPr>
            <p:cNvPr id="244" name="Google Shape;244;p28"/>
            <p:cNvSpPr/>
            <p:nvPr/>
          </p:nvSpPr>
          <p:spPr>
            <a:xfrm>
              <a:off x="2305651" y="1088136"/>
              <a:ext cx="447885" cy="523941"/>
            </a:xfrm>
            <a:prstGeom prst="rightArrow">
              <a:avLst>
                <a:gd name="adj1" fmla="val 60000"/>
                <a:gd name="adj2" fmla="val 50000"/>
              </a:avLst>
            </a:prstGeom>
            <a:solidFill>
              <a:srgbClr val="BF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8"/>
            <p:cNvSpPr txBox="1"/>
            <p:nvPr/>
          </p:nvSpPr>
          <p:spPr>
            <a:xfrm>
              <a:off x="2305651" y="1192924"/>
              <a:ext cx="313520" cy="3143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46" name="Google Shape;246;p28"/>
            <p:cNvSpPr/>
            <p:nvPr/>
          </p:nvSpPr>
          <p:spPr>
            <a:xfrm>
              <a:off x="2964803" y="716306"/>
              <a:ext cx="2112667" cy="1267600"/>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txBox="1"/>
            <p:nvPr/>
          </p:nvSpPr>
          <p:spPr>
            <a:xfrm>
              <a:off x="3001930" y="753433"/>
              <a:ext cx="2038413" cy="1193346"/>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1400" b="0" i="0" u="none" strike="noStrike" cap="none" dirty="0">
                  <a:solidFill>
                    <a:schemeClr val="lt1"/>
                  </a:solidFill>
                  <a:latin typeface="Arial"/>
                  <a:ea typeface="Arial"/>
                  <a:cs typeface="Arial"/>
                  <a:sym typeface="Arial"/>
                </a:rPr>
                <a:t>Senior Year High School – Determine educational goals</a:t>
              </a:r>
              <a:endParaRPr sz="1400" b="0" i="0" u="none" strike="noStrike" cap="none" dirty="0">
                <a:solidFill>
                  <a:schemeClr val="lt1"/>
                </a:solidFill>
                <a:latin typeface="Arial"/>
                <a:ea typeface="Arial"/>
                <a:cs typeface="Arial"/>
                <a:sym typeface="Arial"/>
              </a:endParaRPr>
            </a:p>
          </p:txBody>
        </p:sp>
        <p:sp>
          <p:nvSpPr>
            <p:cNvPr id="248" name="Google Shape;248;p28"/>
            <p:cNvSpPr/>
            <p:nvPr/>
          </p:nvSpPr>
          <p:spPr>
            <a:xfrm>
              <a:off x="5263386" y="1088136"/>
              <a:ext cx="447885" cy="523941"/>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txBox="1"/>
            <p:nvPr/>
          </p:nvSpPr>
          <p:spPr>
            <a:xfrm>
              <a:off x="5263386" y="1192924"/>
              <a:ext cx="313520" cy="3143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50" name="Google Shape;250;p28"/>
            <p:cNvSpPr/>
            <p:nvPr/>
          </p:nvSpPr>
          <p:spPr>
            <a:xfrm>
              <a:off x="5922538" y="716306"/>
              <a:ext cx="2112667" cy="1267600"/>
            </a:xfrm>
            <a:prstGeom prst="roundRect">
              <a:avLst>
                <a:gd name="adj" fmla="val 1000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txBox="1"/>
            <p:nvPr/>
          </p:nvSpPr>
          <p:spPr>
            <a:xfrm>
              <a:off x="5959665" y="753433"/>
              <a:ext cx="2038413" cy="1193346"/>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1400" b="0" i="0" u="none" strike="noStrike" cap="none">
                  <a:solidFill>
                    <a:schemeClr val="lt1"/>
                  </a:solidFill>
                  <a:latin typeface="Arial"/>
                  <a:ea typeface="Arial"/>
                  <a:cs typeface="Arial"/>
                  <a:sym typeface="Arial"/>
                </a:rPr>
                <a:t>College/ Undergraduate Programs – Pursue Interest, Gain Knowledge</a:t>
              </a:r>
              <a:endParaRPr sz="1400" b="0" i="0" u="none" strike="noStrike" cap="none">
                <a:solidFill>
                  <a:schemeClr val="lt1"/>
                </a:solidFill>
                <a:latin typeface="Arial"/>
                <a:ea typeface="Arial"/>
                <a:cs typeface="Arial"/>
                <a:sym typeface="Arial"/>
              </a:endParaRPr>
            </a:p>
          </p:txBody>
        </p:sp>
        <p:sp>
          <p:nvSpPr>
            <p:cNvPr id="252" name="Google Shape;252;p28"/>
            <p:cNvSpPr/>
            <p:nvPr/>
          </p:nvSpPr>
          <p:spPr>
            <a:xfrm rot="5400000">
              <a:off x="6754929" y="2131794"/>
              <a:ext cx="447885" cy="523941"/>
            </a:xfrm>
            <a:prstGeom prst="righ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txBox="1"/>
            <p:nvPr/>
          </p:nvSpPr>
          <p:spPr>
            <a:xfrm>
              <a:off x="6821690" y="2169822"/>
              <a:ext cx="314365" cy="31352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54" name="Google Shape;254;p28"/>
            <p:cNvSpPr/>
            <p:nvPr/>
          </p:nvSpPr>
          <p:spPr>
            <a:xfrm>
              <a:off x="5922538" y="2828974"/>
              <a:ext cx="2112667" cy="1267600"/>
            </a:xfrm>
            <a:prstGeom prst="roundRect">
              <a:avLst>
                <a:gd name="adj" fmla="val 10000"/>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txBox="1"/>
            <p:nvPr/>
          </p:nvSpPr>
          <p:spPr>
            <a:xfrm>
              <a:off x="5959665" y="2866101"/>
              <a:ext cx="2038413" cy="1193346"/>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1400" b="0" i="0" u="none" strike="noStrike" cap="none" dirty="0">
                  <a:solidFill>
                    <a:schemeClr val="lt1"/>
                  </a:solidFill>
                  <a:latin typeface="Arial"/>
                  <a:ea typeface="Arial"/>
                  <a:cs typeface="Arial"/>
                  <a:sym typeface="Arial"/>
                </a:rPr>
                <a:t>College/ Undergraduate Summers – Take up job opportunities made available through college  </a:t>
              </a:r>
              <a:endParaRPr sz="1400" b="0" i="0" u="none" strike="noStrike" cap="none" dirty="0">
                <a:solidFill>
                  <a:schemeClr val="lt1"/>
                </a:solidFill>
                <a:latin typeface="Arial"/>
                <a:ea typeface="Arial"/>
                <a:cs typeface="Arial"/>
                <a:sym typeface="Arial"/>
              </a:endParaRPr>
            </a:p>
          </p:txBody>
        </p:sp>
        <p:sp>
          <p:nvSpPr>
            <p:cNvPr id="256" name="Google Shape;256;p28"/>
            <p:cNvSpPr/>
            <p:nvPr/>
          </p:nvSpPr>
          <p:spPr>
            <a:xfrm rot="10800000">
              <a:off x="5288738" y="3200804"/>
              <a:ext cx="447885" cy="523941"/>
            </a:xfrm>
            <a:prstGeom prst="rightArrow">
              <a:avLst>
                <a:gd name="adj1" fmla="val 60000"/>
                <a:gd name="adj2" fmla="val 50000"/>
              </a:avLst>
            </a:prstGeom>
            <a:solidFill>
              <a:srgbClr val="49AC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txBox="1"/>
            <p:nvPr/>
          </p:nvSpPr>
          <p:spPr>
            <a:xfrm>
              <a:off x="5423103" y="3305592"/>
              <a:ext cx="313520" cy="3143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58" name="Google Shape;258;p28"/>
            <p:cNvSpPr/>
            <p:nvPr/>
          </p:nvSpPr>
          <p:spPr>
            <a:xfrm>
              <a:off x="2964803" y="2828974"/>
              <a:ext cx="2112667" cy="1267600"/>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txBox="1"/>
            <p:nvPr/>
          </p:nvSpPr>
          <p:spPr>
            <a:xfrm>
              <a:off x="3001930" y="2866101"/>
              <a:ext cx="2038413" cy="1193346"/>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1400" b="0" i="0" u="none" strike="noStrike" cap="none" dirty="0">
                  <a:solidFill>
                    <a:schemeClr val="lt1"/>
                  </a:solidFill>
                  <a:latin typeface="Arial"/>
                  <a:ea typeface="Arial"/>
                  <a:cs typeface="Arial"/>
                  <a:sym typeface="Arial"/>
                </a:rPr>
                <a:t>Take up a job/  Master’s Degree – Move ahead in area of interest</a:t>
              </a:r>
              <a:endParaRPr sz="1400" b="0" i="0" u="none" strike="noStrike" cap="none" dirty="0">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9"/>
          <p:cNvSpPr txBox="1"/>
          <p:nvPr/>
        </p:nvSpPr>
        <p:spPr>
          <a:xfrm>
            <a:off x="238127" y="1"/>
            <a:ext cx="8042275" cy="8805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0" i="0" u="none" strike="noStrike" cap="none">
                <a:solidFill>
                  <a:schemeClr val="dk1"/>
                </a:solidFill>
                <a:latin typeface="Open Sans"/>
                <a:ea typeface="Open Sans"/>
                <a:cs typeface="Open Sans"/>
                <a:sym typeface="Open Sans"/>
              </a:rPr>
              <a:t>PHASES IN YEP STUDENT LIFE</a:t>
            </a:r>
            <a:endParaRPr/>
          </a:p>
        </p:txBody>
      </p:sp>
      <p:cxnSp>
        <p:nvCxnSpPr>
          <p:cNvPr id="266" name="Google Shape;266;p29"/>
          <p:cNvCxnSpPr/>
          <p:nvPr/>
        </p:nvCxnSpPr>
        <p:spPr>
          <a:xfrm flipH="1">
            <a:off x="238127" y="6867647"/>
            <a:ext cx="8902699" cy="12198"/>
          </a:xfrm>
          <a:prstGeom prst="straightConnector1">
            <a:avLst/>
          </a:prstGeom>
          <a:noFill/>
          <a:ln w="9525" cap="flat" cmpd="sng">
            <a:solidFill>
              <a:srgbClr val="D8D8D8"/>
            </a:solidFill>
            <a:prstDash val="dash"/>
            <a:round/>
            <a:headEnd type="none" w="sm" len="sm"/>
            <a:tailEnd type="none" w="sm" len="sm"/>
          </a:ln>
        </p:spPr>
      </p:cxnSp>
      <p:grpSp>
        <p:nvGrpSpPr>
          <p:cNvPr id="267" name="Google Shape;267;p29"/>
          <p:cNvGrpSpPr/>
          <p:nvPr/>
        </p:nvGrpSpPr>
        <p:grpSpPr>
          <a:xfrm>
            <a:off x="245194" y="1882193"/>
            <a:ext cx="8028137" cy="3380268"/>
            <a:chOff x="7068" y="716306"/>
            <a:chExt cx="8028137" cy="3380268"/>
          </a:xfrm>
        </p:grpSpPr>
        <p:sp>
          <p:nvSpPr>
            <p:cNvPr id="268" name="Google Shape;268;p29"/>
            <p:cNvSpPr/>
            <p:nvPr/>
          </p:nvSpPr>
          <p:spPr>
            <a:xfrm>
              <a:off x="7068" y="716306"/>
              <a:ext cx="2112667" cy="1267600"/>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txBox="1"/>
            <p:nvPr/>
          </p:nvSpPr>
          <p:spPr>
            <a:xfrm>
              <a:off x="44195" y="753433"/>
              <a:ext cx="2038413" cy="1193346"/>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1300" b="0" i="0" u="none" strike="noStrike" cap="none">
                  <a:solidFill>
                    <a:schemeClr val="lt1"/>
                  </a:solidFill>
                  <a:latin typeface="Arial"/>
                  <a:ea typeface="Arial"/>
                  <a:cs typeface="Arial"/>
                  <a:sym typeface="Arial"/>
                </a:rPr>
                <a:t>Junior Year High School – Develop interest in specific areas</a:t>
              </a:r>
              <a:endParaRPr sz="1300" b="0" i="0" u="none" strike="noStrike" cap="none">
                <a:solidFill>
                  <a:schemeClr val="lt1"/>
                </a:solidFill>
                <a:latin typeface="Arial"/>
                <a:ea typeface="Arial"/>
                <a:cs typeface="Arial"/>
                <a:sym typeface="Arial"/>
              </a:endParaRPr>
            </a:p>
          </p:txBody>
        </p:sp>
        <p:sp>
          <p:nvSpPr>
            <p:cNvPr id="270" name="Google Shape;270;p29"/>
            <p:cNvSpPr/>
            <p:nvPr/>
          </p:nvSpPr>
          <p:spPr>
            <a:xfrm>
              <a:off x="2305651" y="1088136"/>
              <a:ext cx="447885" cy="523941"/>
            </a:xfrm>
            <a:prstGeom prst="rightArrow">
              <a:avLst>
                <a:gd name="adj1" fmla="val 60000"/>
                <a:gd name="adj2" fmla="val 50000"/>
              </a:avLst>
            </a:prstGeom>
            <a:solidFill>
              <a:srgbClr val="BF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txBox="1"/>
            <p:nvPr/>
          </p:nvSpPr>
          <p:spPr>
            <a:xfrm>
              <a:off x="2305651" y="1192924"/>
              <a:ext cx="313520" cy="3143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72" name="Google Shape;272;p29"/>
            <p:cNvSpPr/>
            <p:nvPr/>
          </p:nvSpPr>
          <p:spPr>
            <a:xfrm>
              <a:off x="2964803" y="716306"/>
              <a:ext cx="2112667" cy="1267600"/>
            </a:xfrm>
            <a:prstGeom prst="roundRect">
              <a:avLst>
                <a:gd name="adj" fmla="val 10000"/>
              </a:avLst>
            </a:prstGeom>
            <a:solidFill>
              <a:schemeClr val="accent3"/>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txBox="1"/>
            <p:nvPr/>
          </p:nvSpPr>
          <p:spPr>
            <a:xfrm>
              <a:off x="3001930" y="753433"/>
              <a:ext cx="2038413" cy="1193346"/>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1300" b="0" i="0" u="none" strike="noStrike" cap="none" dirty="0">
                  <a:solidFill>
                    <a:schemeClr val="lt1"/>
                  </a:solidFill>
                  <a:latin typeface="Arial"/>
                  <a:ea typeface="Arial"/>
                  <a:cs typeface="Arial"/>
                  <a:sym typeface="Arial"/>
                </a:rPr>
                <a:t>Post Junior Year /Senior Summer – Begin skill-development and training in area of interest through YEP</a:t>
              </a:r>
              <a:endParaRPr sz="1300" b="0" i="0" u="none" strike="noStrike" cap="none" dirty="0">
                <a:solidFill>
                  <a:schemeClr val="lt1"/>
                </a:solidFill>
                <a:latin typeface="Arial"/>
                <a:ea typeface="Arial"/>
                <a:cs typeface="Arial"/>
                <a:sym typeface="Arial"/>
              </a:endParaRPr>
            </a:p>
          </p:txBody>
        </p:sp>
        <p:sp>
          <p:nvSpPr>
            <p:cNvPr id="274" name="Google Shape;274;p29"/>
            <p:cNvSpPr/>
            <p:nvPr/>
          </p:nvSpPr>
          <p:spPr>
            <a:xfrm>
              <a:off x="5263386" y="1088136"/>
              <a:ext cx="447885" cy="523941"/>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txBox="1"/>
            <p:nvPr/>
          </p:nvSpPr>
          <p:spPr>
            <a:xfrm>
              <a:off x="5263386" y="1192924"/>
              <a:ext cx="313520" cy="3143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76" name="Google Shape;276;p29"/>
            <p:cNvSpPr/>
            <p:nvPr/>
          </p:nvSpPr>
          <p:spPr>
            <a:xfrm>
              <a:off x="5922538" y="716306"/>
              <a:ext cx="2112667" cy="1267600"/>
            </a:xfrm>
            <a:prstGeom prst="roundRect">
              <a:avLst>
                <a:gd name="adj" fmla="val 1000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9"/>
            <p:cNvSpPr txBox="1"/>
            <p:nvPr/>
          </p:nvSpPr>
          <p:spPr>
            <a:xfrm>
              <a:off x="5959665" y="753433"/>
              <a:ext cx="2038413" cy="1193346"/>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1300" b="0" i="0" u="none" strike="noStrike" cap="none">
                  <a:solidFill>
                    <a:schemeClr val="lt1"/>
                  </a:solidFill>
                  <a:latin typeface="Arial"/>
                  <a:ea typeface="Arial"/>
                  <a:cs typeface="Arial"/>
                  <a:sym typeface="Arial"/>
                </a:rPr>
                <a:t>Senior Year High School – Determine educational goals with higher certainty</a:t>
              </a:r>
              <a:endParaRPr sz="1300" b="0" i="0" u="none" strike="noStrike" cap="none">
                <a:solidFill>
                  <a:schemeClr val="lt1"/>
                </a:solidFill>
                <a:latin typeface="Arial"/>
                <a:ea typeface="Arial"/>
                <a:cs typeface="Arial"/>
                <a:sym typeface="Arial"/>
              </a:endParaRPr>
            </a:p>
          </p:txBody>
        </p:sp>
        <p:sp>
          <p:nvSpPr>
            <p:cNvPr id="278" name="Google Shape;278;p29"/>
            <p:cNvSpPr/>
            <p:nvPr/>
          </p:nvSpPr>
          <p:spPr>
            <a:xfrm rot="5400000">
              <a:off x="6754929" y="2131794"/>
              <a:ext cx="447885" cy="523941"/>
            </a:xfrm>
            <a:prstGeom prst="righ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txBox="1"/>
            <p:nvPr/>
          </p:nvSpPr>
          <p:spPr>
            <a:xfrm>
              <a:off x="6821690" y="2169822"/>
              <a:ext cx="314365" cy="31352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80" name="Google Shape;280;p29"/>
            <p:cNvSpPr/>
            <p:nvPr/>
          </p:nvSpPr>
          <p:spPr>
            <a:xfrm>
              <a:off x="5922538" y="2828974"/>
              <a:ext cx="2112667" cy="1267600"/>
            </a:xfrm>
            <a:prstGeom prst="roundRect">
              <a:avLst>
                <a:gd name="adj" fmla="val 10000"/>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txBox="1"/>
            <p:nvPr/>
          </p:nvSpPr>
          <p:spPr>
            <a:xfrm>
              <a:off x="5959665" y="2866101"/>
              <a:ext cx="2038413" cy="1193346"/>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1300" b="0" i="0" u="none" strike="noStrike" cap="none">
                  <a:solidFill>
                    <a:schemeClr val="lt1"/>
                  </a:solidFill>
                  <a:latin typeface="Arial"/>
                  <a:ea typeface="Arial"/>
                  <a:cs typeface="Arial"/>
                  <a:sym typeface="Arial"/>
                </a:rPr>
                <a:t>College/ Undergraduate Programs – Pursue Interest, Gain Knowledge</a:t>
              </a:r>
              <a:endParaRPr sz="1300" b="0" i="0" u="none" strike="noStrike" cap="none">
                <a:solidFill>
                  <a:schemeClr val="lt1"/>
                </a:solidFill>
                <a:latin typeface="Arial"/>
                <a:ea typeface="Arial"/>
                <a:cs typeface="Arial"/>
                <a:sym typeface="Arial"/>
              </a:endParaRPr>
            </a:p>
          </p:txBody>
        </p:sp>
        <p:sp>
          <p:nvSpPr>
            <p:cNvPr id="282" name="Google Shape;282;p29"/>
            <p:cNvSpPr/>
            <p:nvPr/>
          </p:nvSpPr>
          <p:spPr>
            <a:xfrm rot="10800000">
              <a:off x="5288738" y="3200804"/>
              <a:ext cx="447885" cy="523941"/>
            </a:xfrm>
            <a:prstGeom prst="rightArrow">
              <a:avLst>
                <a:gd name="adj1" fmla="val 60000"/>
                <a:gd name="adj2" fmla="val 50000"/>
              </a:avLst>
            </a:prstGeom>
            <a:solidFill>
              <a:srgbClr val="49AC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txBox="1"/>
            <p:nvPr/>
          </p:nvSpPr>
          <p:spPr>
            <a:xfrm>
              <a:off x="5423103" y="3305592"/>
              <a:ext cx="313520" cy="3143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84" name="Google Shape;284;p29"/>
            <p:cNvSpPr/>
            <p:nvPr/>
          </p:nvSpPr>
          <p:spPr>
            <a:xfrm>
              <a:off x="2964803" y="2828974"/>
              <a:ext cx="2112667" cy="1267600"/>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txBox="1"/>
            <p:nvPr/>
          </p:nvSpPr>
          <p:spPr>
            <a:xfrm>
              <a:off x="3001930" y="2866101"/>
              <a:ext cx="2038413" cy="1193346"/>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1300" b="0" i="0" u="none" strike="noStrike" cap="none" dirty="0">
                  <a:solidFill>
                    <a:schemeClr val="lt1"/>
                  </a:solidFill>
                  <a:latin typeface="Arial"/>
                  <a:ea typeface="Arial"/>
                  <a:cs typeface="Arial"/>
                  <a:sym typeface="Arial"/>
                </a:rPr>
                <a:t>College/ Undergraduate Summer – Stay in touch with YEP mentors, higher awareness of opportunities in Columbus</a:t>
              </a:r>
              <a:endParaRPr sz="1300" b="0" i="0" u="none" strike="noStrike" cap="none" dirty="0">
                <a:solidFill>
                  <a:schemeClr val="lt1"/>
                </a:solidFill>
                <a:latin typeface="Arial"/>
                <a:ea typeface="Arial"/>
                <a:cs typeface="Arial"/>
                <a:sym typeface="Arial"/>
              </a:endParaRPr>
            </a:p>
          </p:txBody>
        </p:sp>
        <p:sp>
          <p:nvSpPr>
            <p:cNvPr id="286" name="Google Shape;286;p29"/>
            <p:cNvSpPr/>
            <p:nvPr/>
          </p:nvSpPr>
          <p:spPr>
            <a:xfrm rot="10800000">
              <a:off x="2331003" y="3200804"/>
              <a:ext cx="447885" cy="523941"/>
            </a:xfrm>
            <a:prstGeom prst="rightArrow">
              <a:avLst>
                <a:gd name="adj1" fmla="val 60000"/>
                <a:gd name="adj2" fmla="val 50000"/>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txBox="1"/>
            <p:nvPr/>
          </p:nvSpPr>
          <p:spPr>
            <a:xfrm>
              <a:off x="2465368" y="3305592"/>
              <a:ext cx="313520" cy="3143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88" name="Google Shape;288;p29"/>
            <p:cNvSpPr/>
            <p:nvPr/>
          </p:nvSpPr>
          <p:spPr>
            <a:xfrm>
              <a:off x="7068" y="2828974"/>
              <a:ext cx="2112667" cy="1267600"/>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txBox="1"/>
            <p:nvPr/>
          </p:nvSpPr>
          <p:spPr>
            <a:xfrm>
              <a:off x="44195" y="2866101"/>
              <a:ext cx="2038413" cy="1193346"/>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1300" b="0" i="0" u="none" strike="noStrike" cap="none" dirty="0">
                  <a:solidFill>
                    <a:schemeClr val="lt1"/>
                  </a:solidFill>
                  <a:latin typeface="Arial"/>
                  <a:ea typeface="Arial"/>
                  <a:cs typeface="Arial"/>
                  <a:sym typeface="Arial"/>
                </a:rPr>
                <a:t>Take up a job/  Master’s Degree – Move ahead in area of interest, work with YEP network for reverse migration opportunities in Columbus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1"/>
          <p:cNvSpPr txBox="1"/>
          <p:nvPr/>
        </p:nvSpPr>
        <p:spPr>
          <a:xfrm>
            <a:off x="238127" y="1"/>
            <a:ext cx="8042275" cy="8805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0" i="0" u="none" strike="noStrike" cap="none">
                <a:solidFill>
                  <a:schemeClr val="dk1"/>
                </a:solidFill>
                <a:latin typeface="Open Sans"/>
                <a:ea typeface="Open Sans"/>
                <a:cs typeface="Open Sans"/>
                <a:sym typeface="Open Sans"/>
              </a:rPr>
              <a:t>INDUSTRY INTERNSHIP OPPORTUNITIES</a:t>
            </a:r>
            <a:endParaRPr/>
          </a:p>
        </p:txBody>
      </p:sp>
      <p:cxnSp>
        <p:nvCxnSpPr>
          <p:cNvPr id="317" name="Google Shape;317;p31"/>
          <p:cNvCxnSpPr/>
          <p:nvPr/>
        </p:nvCxnSpPr>
        <p:spPr>
          <a:xfrm flipH="1">
            <a:off x="238127" y="6867647"/>
            <a:ext cx="8902699" cy="12198"/>
          </a:xfrm>
          <a:prstGeom prst="straightConnector1">
            <a:avLst/>
          </a:prstGeom>
          <a:noFill/>
          <a:ln w="9525" cap="flat" cmpd="sng">
            <a:solidFill>
              <a:srgbClr val="D8D8D8"/>
            </a:solidFill>
            <a:prstDash val="dash"/>
            <a:round/>
            <a:headEnd type="none" w="sm" len="sm"/>
            <a:tailEnd type="none" w="sm" len="sm"/>
          </a:ln>
        </p:spPr>
      </p:cxnSp>
      <p:sp>
        <p:nvSpPr>
          <p:cNvPr id="318" name="Google Shape;318;p31"/>
          <p:cNvSpPr/>
          <p:nvPr/>
        </p:nvSpPr>
        <p:spPr>
          <a:xfrm>
            <a:off x="550863" y="1351508"/>
            <a:ext cx="8042275" cy="461665"/>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319" name="Google Shape;319;p31"/>
          <p:cNvGrpSpPr/>
          <p:nvPr/>
        </p:nvGrpSpPr>
        <p:grpSpPr>
          <a:xfrm>
            <a:off x="550863" y="949434"/>
            <a:ext cx="8042275" cy="4959131"/>
            <a:chOff x="0" y="32522"/>
            <a:chExt cx="8042275" cy="4959131"/>
          </a:xfrm>
        </p:grpSpPr>
        <p:sp>
          <p:nvSpPr>
            <p:cNvPr id="320" name="Google Shape;320;p31"/>
            <p:cNvSpPr/>
            <p:nvPr/>
          </p:nvSpPr>
          <p:spPr>
            <a:xfrm>
              <a:off x="0" y="32522"/>
              <a:ext cx="8042275" cy="393197"/>
            </a:xfrm>
            <a:prstGeom prst="roundRect">
              <a:avLst>
                <a:gd name="adj" fmla="val 16667"/>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txBox="1"/>
            <p:nvPr/>
          </p:nvSpPr>
          <p:spPr>
            <a:xfrm>
              <a:off x="19194" y="51716"/>
              <a:ext cx="8003887" cy="354809"/>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b="0" i="0" u="none" strike="noStrike" cap="none">
                  <a:solidFill>
                    <a:schemeClr val="lt1"/>
                  </a:solidFill>
                  <a:latin typeface="Arial"/>
                  <a:ea typeface="Arial"/>
                  <a:cs typeface="Arial"/>
                  <a:sym typeface="Arial"/>
                </a:rPr>
                <a:t>Function - Marketing</a:t>
              </a:r>
              <a:endParaRPr sz="2000" b="0" i="0" u="none" strike="noStrike" cap="none">
                <a:solidFill>
                  <a:schemeClr val="lt1"/>
                </a:solidFill>
                <a:latin typeface="Arial"/>
                <a:ea typeface="Arial"/>
                <a:cs typeface="Arial"/>
                <a:sym typeface="Arial"/>
              </a:endParaRPr>
            </a:p>
          </p:txBody>
        </p:sp>
        <p:sp>
          <p:nvSpPr>
            <p:cNvPr id="322" name="Google Shape;322;p31"/>
            <p:cNvSpPr/>
            <p:nvPr/>
          </p:nvSpPr>
          <p:spPr>
            <a:xfrm>
              <a:off x="0" y="425720"/>
              <a:ext cx="8042275" cy="13579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txBox="1"/>
            <p:nvPr/>
          </p:nvSpPr>
          <p:spPr>
            <a:xfrm>
              <a:off x="0" y="425720"/>
              <a:ext cx="8042275" cy="1357920"/>
            </a:xfrm>
            <a:prstGeom prst="rect">
              <a:avLst/>
            </a:prstGeom>
            <a:noFill/>
            <a:ln>
              <a:noFill/>
            </a:ln>
          </p:spPr>
          <p:txBody>
            <a:bodyPr spcFirstLastPara="1" wrap="square" lIns="255325" tIns="25400" rIns="142225" bIns="254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Performing Market Research</a:t>
              </a:r>
              <a:endParaRPr sz="2000" b="0" i="0" u="none" strike="noStrike" cap="none" dirty="0">
                <a:solidFill>
                  <a:schemeClr val="dk1"/>
                </a:solidFill>
                <a:latin typeface="Arial"/>
                <a:ea typeface="Arial"/>
                <a:cs typeface="Arial"/>
                <a:sym typeface="Arial"/>
              </a:endParaRPr>
            </a:p>
            <a:p>
              <a:pPr marL="228600" marR="0" lvl="1" indent="-228600" algn="l" rtl="0">
                <a:lnSpc>
                  <a:spcPct val="9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Improving Social Media Presence</a:t>
              </a:r>
              <a:endParaRPr sz="2000" b="0" i="0" u="none" strike="noStrike" cap="none" dirty="0">
                <a:solidFill>
                  <a:schemeClr val="dk1"/>
                </a:solidFill>
                <a:latin typeface="Arial"/>
                <a:ea typeface="Arial"/>
                <a:cs typeface="Arial"/>
                <a:sym typeface="Arial"/>
              </a:endParaRPr>
            </a:p>
            <a:p>
              <a:pPr marL="228600" marR="0" lvl="1" indent="-228600" algn="l" rtl="0">
                <a:lnSpc>
                  <a:spcPct val="9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Web Design</a:t>
              </a:r>
              <a:endParaRPr sz="2000" b="0" i="0" u="none" strike="noStrike" cap="none" dirty="0">
                <a:solidFill>
                  <a:schemeClr val="dk1"/>
                </a:solidFill>
                <a:latin typeface="Arial"/>
                <a:ea typeface="Arial"/>
                <a:cs typeface="Arial"/>
                <a:sym typeface="Arial"/>
              </a:endParaRPr>
            </a:p>
            <a:p>
              <a:pPr marL="228600" marR="0" lvl="1" indent="-228600" algn="l" rtl="0">
                <a:lnSpc>
                  <a:spcPct val="9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Assisting on a Marketing Campaign</a:t>
              </a:r>
              <a:endParaRPr sz="2000" b="0" i="0" u="none" strike="noStrike" cap="none" dirty="0">
                <a:solidFill>
                  <a:schemeClr val="dk1"/>
                </a:solidFill>
                <a:latin typeface="Arial"/>
                <a:ea typeface="Arial"/>
                <a:cs typeface="Arial"/>
                <a:sym typeface="Arial"/>
              </a:endParaRPr>
            </a:p>
          </p:txBody>
        </p:sp>
        <p:sp>
          <p:nvSpPr>
            <p:cNvPr id="324" name="Google Shape;324;p31"/>
            <p:cNvSpPr/>
            <p:nvPr/>
          </p:nvSpPr>
          <p:spPr>
            <a:xfrm>
              <a:off x="0" y="1783640"/>
              <a:ext cx="8042275" cy="397055"/>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txBox="1"/>
            <p:nvPr/>
          </p:nvSpPr>
          <p:spPr>
            <a:xfrm>
              <a:off x="19383" y="1803023"/>
              <a:ext cx="8003509" cy="358289"/>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b="0" i="0" u="none" strike="noStrike" cap="none">
                  <a:solidFill>
                    <a:schemeClr val="lt1"/>
                  </a:solidFill>
                  <a:latin typeface="Arial"/>
                  <a:ea typeface="Arial"/>
                  <a:cs typeface="Arial"/>
                  <a:sym typeface="Arial"/>
                </a:rPr>
                <a:t>Function - Sales </a:t>
              </a:r>
              <a:endParaRPr sz="2000" b="0" i="0" u="none" strike="noStrike" cap="none">
                <a:solidFill>
                  <a:schemeClr val="lt1"/>
                </a:solidFill>
                <a:latin typeface="Arial"/>
                <a:ea typeface="Arial"/>
                <a:cs typeface="Arial"/>
                <a:sym typeface="Arial"/>
              </a:endParaRPr>
            </a:p>
          </p:txBody>
        </p:sp>
        <p:sp>
          <p:nvSpPr>
            <p:cNvPr id="326" name="Google Shape;326;p31"/>
            <p:cNvSpPr/>
            <p:nvPr/>
          </p:nvSpPr>
          <p:spPr>
            <a:xfrm>
              <a:off x="0" y="2180695"/>
              <a:ext cx="8042275" cy="1059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txBox="1"/>
            <p:nvPr/>
          </p:nvSpPr>
          <p:spPr>
            <a:xfrm>
              <a:off x="0" y="2180695"/>
              <a:ext cx="8042275" cy="1059840"/>
            </a:xfrm>
            <a:prstGeom prst="rect">
              <a:avLst/>
            </a:prstGeom>
            <a:noFill/>
            <a:ln>
              <a:noFill/>
            </a:ln>
          </p:spPr>
          <p:txBody>
            <a:bodyPr spcFirstLastPara="1" wrap="square" lIns="255325" tIns="25400" rIns="142225" bIns="254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Sales Process Documentation</a:t>
              </a:r>
              <a:endParaRPr sz="2000" b="0" i="0" u="none" strike="noStrike" cap="none">
                <a:solidFill>
                  <a:schemeClr val="dk1"/>
                </a:solidFill>
                <a:latin typeface="Arial"/>
                <a:ea typeface="Arial"/>
                <a:cs typeface="Arial"/>
                <a:sym typeface="Arial"/>
              </a:endParaRPr>
            </a:p>
            <a:p>
              <a:pPr marL="228600" marR="0" lvl="1" indent="-22860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Telesales</a:t>
              </a:r>
              <a:endParaRPr/>
            </a:p>
            <a:p>
              <a:pPr marL="228600" marR="0" lvl="1" indent="-22860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Assisting on a Sales Campaign</a:t>
              </a:r>
              <a:endParaRPr sz="2000" b="0" i="0" u="none" strike="noStrike" cap="none">
                <a:solidFill>
                  <a:schemeClr val="dk1"/>
                </a:solidFill>
                <a:latin typeface="Arial"/>
                <a:ea typeface="Arial"/>
                <a:cs typeface="Arial"/>
                <a:sym typeface="Arial"/>
              </a:endParaRPr>
            </a:p>
          </p:txBody>
        </p:sp>
        <p:sp>
          <p:nvSpPr>
            <p:cNvPr id="328" name="Google Shape;328;p31"/>
            <p:cNvSpPr/>
            <p:nvPr/>
          </p:nvSpPr>
          <p:spPr>
            <a:xfrm>
              <a:off x="0" y="3240535"/>
              <a:ext cx="8042275" cy="393197"/>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txBox="1"/>
            <p:nvPr/>
          </p:nvSpPr>
          <p:spPr>
            <a:xfrm>
              <a:off x="19194" y="3259729"/>
              <a:ext cx="8003887" cy="354809"/>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b="0" i="0" u="none" strike="noStrike" cap="none">
                  <a:solidFill>
                    <a:schemeClr val="lt1"/>
                  </a:solidFill>
                  <a:latin typeface="Arial"/>
                  <a:ea typeface="Arial"/>
                  <a:cs typeface="Arial"/>
                  <a:sym typeface="Arial"/>
                </a:rPr>
                <a:t>Function – Product Management</a:t>
              </a:r>
              <a:endParaRPr sz="2000" b="0" i="0" u="none" strike="noStrike" cap="none">
                <a:solidFill>
                  <a:schemeClr val="lt1"/>
                </a:solidFill>
                <a:latin typeface="Arial"/>
                <a:ea typeface="Arial"/>
                <a:cs typeface="Arial"/>
                <a:sym typeface="Arial"/>
              </a:endParaRPr>
            </a:p>
          </p:txBody>
        </p:sp>
        <p:sp>
          <p:nvSpPr>
            <p:cNvPr id="330" name="Google Shape;330;p31"/>
            <p:cNvSpPr/>
            <p:nvPr/>
          </p:nvSpPr>
          <p:spPr>
            <a:xfrm>
              <a:off x="0" y="3633733"/>
              <a:ext cx="8042275" cy="13579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txBox="1"/>
            <p:nvPr/>
          </p:nvSpPr>
          <p:spPr>
            <a:xfrm>
              <a:off x="0" y="3633733"/>
              <a:ext cx="8042275" cy="1357920"/>
            </a:xfrm>
            <a:prstGeom prst="rect">
              <a:avLst/>
            </a:prstGeom>
            <a:noFill/>
            <a:ln>
              <a:noFill/>
            </a:ln>
          </p:spPr>
          <p:txBody>
            <a:bodyPr spcFirstLastPara="1" wrap="square" lIns="255325" tIns="25400" rIns="142225" bIns="254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Building a New Product Feature</a:t>
              </a:r>
              <a:endParaRPr sz="2000" b="0" i="0" u="none" strike="noStrike" cap="none">
                <a:solidFill>
                  <a:schemeClr val="dk1"/>
                </a:solidFill>
                <a:latin typeface="Arial"/>
                <a:ea typeface="Arial"/>
                <a:cs typeface="Arial"/>
                <a:sym typeface="Arial"/>
              </a:endParaRPr>
            </a:p>
            <a:p>
              <a:pPr marL="228600" marR="0" lvl="1" indent="-22860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Documenting Product Process Flow</a:t>
              </a:r>
              <a:endParaRPr sz="2000" b="0" i="0" u="none" strike="noStrike" cap="none">
                <a:solidFill>
                  <a:schemeClr val="dk1"/>
                </a:solidFill>
                <a:latin typeface="Arial"/>
                <a:ea typeface="Arial"/>
                <a:cs typeface="Arial"/>
                <a:sym typeface="Arial"/>
              </a:endParaRPr>
            </a:p>
            <a:p>
              <a:pPr marL="228600" marR="0" lvl="1" indent="-22860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Assisting on a Product Testing Cycle</a:t>
              </a:r>
              <a:endParaRPr sz="2000" b="0" i="0" u="none" strike="noStrike" cap="none">
                <a:solidFill>
                  <a:schemeClr val="dk1"/>
                </a:solidFill>
                <a:latin typeface="Arial"/>
                <a:ea typeface="Arial"/>
                <a:cs typeface="Arial"/>
                <a:sym typeface="Arial"/>
              </a:endParaRPr>
            </a:p>
            <a:p>
              <a:pPr marL="228600" marR="0" lvl="1" indent="-101600" algn="l" rtl="0">
                <a:lnSpc>
                  <a:spcPct val="90000"/>
                </a:lnSpc>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2"/>
          <p:cNvSpPr txBox="1"/>
          <p:nvPr/>
        </p:nvSpPr>
        <p:spPr>
          <a:xfrm>
            <a:off x="238127" y="1"/>
            <a:ext cx="8042275" cy="8805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0" i="0" u="none" strike="noStrike" cap="none">
                <a:solidFill>
                  <a:schemeClr val="dk1"/>
                </a:solidFill>
                <a:latin typeface="Open Sans"/>
                <a:ea typeface="Open Sans"/>
                <a:cs typeface="Open Sans"/>
                <a:sym typeface="Open Sans"/>
              </a:rPr>
              <a:t>INDUSTRY INTERNSHIP OPPORTUNITIES</a:t>
            </a:r>
            <a:endParaRPr/>
          </a:p>
        </p:txBody>
      </p:sp>
      <p:cxnSp>
        <p:nvCxnSpPr>
          <p:cNvPr id="338" name="Google Shape;338;p32"/>
          <p:cNvCxnSpPr/>
          <p:nvPr/>
        </p:nvCxnSpPr>
        <p:spPr>
          <a:xfrm flipH="1">
            <a:off x="238127" y="6867647"/>
            <a:ext cx="8902699" cy="12198"/>
          </a:xfrm>
          <a:prstGeom prst="straightConnector1">
            <a:avLst/>
          </a:prstGeom>
          <a:noFill/>
          <a:ln w="9525" cap="flat" cmpd="sng">
            <a:solidFill>
              <a:srgbClr val="D8D8D8"/>
            </a:solidFill>
            <a:prstDash val="dash"/>
            <a:round/>
            <a:headEnd type="none" w="sm" len="sm"/>
            <a:tailEnd type="none" w="sm" len="sm"/>
          </a:ln>
        </p:spPr>
      </p:cxnSp>
      <p:sp>
        <p:nvSpPr>
          <p:cNvPr id="339" name="Google Shape;339;p32"/>
          <p:cNvSpPr/>
          <p:nvPr/>
        </p:nvSpPr>
        <p:spPr>
          <a:xfrm>
            <a:off x="550863" y="1351508"/>
            <a:ext cx="8042275" cy="461665"/>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340" name="Google Shape;340;p32"/>
          <p:cNvGrpSpPr/>
          <p:nvPr/>
        </p:nvGrpSpPr>
        <p:grpSpPr>
          <a:xfrm>
            <a:off x="550863" y="1247514"/>
            <a:ext cx="8042275" cy="4362971"/>
            <a:chOff x="0" y="330602"/>
            <a:chExt cx="8042275" cy="4362971"/>
          </a:xfrm>
        </p:grpSpPr>
        <p:sp>
          <p:nvSpPr>
            <p:cNvPr id="341" name="Google Shape;341;p32"/>
            <p:cNvSpPr/>
            <p:nvPr/>
          </p:nvSpPr>
          <p:spPr>
            <a:xfrm>
              <a:off x="0" y="330602"/>
              <a:ext cx="8042275" cy="393197"/>
            </a:xfrm>
            <a:prstGeom prst="roundRect">
              <a:avLst>
                <a:gd name="adj" fmla="val 16667"/>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txBox="1"/>
            <p:nvPr/>
          </p:nvSpPr>
          <p:spPr>
            <a:xfrm>
              <a:off x="19194" y="349796"/>
              <a:ext cx="8003887" cy="354809"/>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b="0" i="0" u="none" strike="noStrike" cap="none">
                  <a:solidFill>
                    <a:schemeClr val="lt1"/>
                  </a:solidFill>
                  <a:latin typeface="Arial"/>
                  <a:ea typeface="Arial"/>
                  <a:cs typeface="Arial"/>
                  <a:sym typeface="Arial"/>
                </a:rPr>
                <a:t>Function - Engineering</a:t>
              </a:r>
              <a:endParaRPr sz="2000" b="0" i="0" u="none" strike="noStrike" cap="none">
                <a:solidFill>
                  <a:schemeClr val="lt1"/>
                </a:solidFill>
                <a:latin typeface="Arial"/>
                <a:ea typeface="Arial"/>
                <a:cs typeface="Arial"/>
                <a:sym typeface="Arial"/>
              </a:endParaRPr>
            </a:p>
          </p:txBody>
        </p:sp>
        <p:sp>
          <p:nvSpPr>
            <p:cNvPr id="343" name="Google Shape;343;p32"/>
            <p:cNvSpPr/>
            <p:nvPr/>
          </p:nvSpPr>
          <p:spPr>
            <a:xfrm>
              <a:off x="0" y="723800"/>
              <a:ext cx="8042275" cy="1059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txBox="1"/>
            <p:nvPr/>
          </p:nvSpPr>
          <p:spPr>
            <a:xfrm>
              <a:off x="0" y="723800"/>
              <a:ext cx="8042275" cy="1059840"/>
            </a:xfrm>
            <a:prstGeom prst="rect">
              <a:avLst/>
            </a:prstGeom>
            <a:noFill/>
            <a:ln>
              <a:noFill/>
            </a:ln>
          </p:spPr>
          <p:txBody>
            <a:bodyPr spcFirstLastPara="1" wrap="square" lIns="255325" tIns="25400" rIns="142225" bIns="254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Building a feature</a:t>
              </a:r>
              <a:endParaRPr sz="2000" b="0" i="0" u="none" strike="noStrike" cap="none" dirty="0">
                <a:solidFill>
                  <a:schemeClr val="dk1"/>
                </a:solidFill>
                <a:latin typeface="Arial"/>
                <a:ea typeface="Arial"/>
                <a:cs typeface="Arial"/>
                <a:sym typeface="Arial"/>
              </a:endParaRPr>
            </a:p>
            <a:p>
              <a:pPr marL="228600" marR="0" lvl="1" indent="-228600" algn="l" rtl="0">
                <a:lnSpc>
                  <a:spcPct val="9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Fixing long-standing technical issues</a:t>
              </a:r>
              <a:endParaRPr sz="2000" b="0" i="0" u="none" strike="noStrike" cap="none" dirty="0">
                <a:solidFill>
                  <a:schemeClr val="dk1"/>
                </a:solidFill>
                <a:latin typeface="Arial"/>
                <a:ea typeface="Arial"/>
                <a:cs typeface="Arial"/>
                <a:sym typeface="Arial"/>
              </a:endParaRPr>
            </a:p>
          </p:txBody>
        </p:sp>
        <p:sp>
          <p:nvSpPr>
            <p:cNvPr id="345" name="Google Shape;345;p32"/>
            <p:cNvSpPr/>
            <p:nvPr/>
          </p:nvSpPr>
          <p:spPr>
            <a:xfrm>
              <a:off x="0" y="1783640"/>
              <a:ext cx="8042275" cy="397055"/>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txBox="1"/>
            <p:nvPr/>
          </p:nvSpPr>
          <p:spPr>
            <a:xfrm>
              <a:off x="19383" y="1803023"/>
              <a:ext cx="8003509" cy="358289"/>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b="0" i="0" u="none" strike="noStrike" cap="none">
                  <a:solidFill>
                    <a:schemeClr val="lt1"/>
                  </a:solidFill>
                  <a:latin typeface="Arial"/>
                  <a:ea typeface="Arial"/>
                  <a:cs typeface="Arial"/>
                  <a:sym typeface="Arial"/>
                </a:rPr>
                <a:t>Function - Finance </a:t>
              </a:r>
              <a:endParaRPr sz="2000" b="0" i="0" u="none" strike="noStrike" cap="none">
                <a:solidFill>
                  <a:schemeClr val="lt1"/>
                </a:solidFill>
                <a:latin typeface="Arial"/>
                <a:ea typeface="Arial"/>
                <a:cs typeface="Arial"/>
                <a:sym typeface="Arial"/>
              </a:endParaRPr>
            </a:p>
          </p:txBody>
        </p:sp>
        <p:sp>
          <p:nvSpPr>
            <p:cNvPr id="347" name="Google Shape;347;p32"/>
            <p:cNvSpPr/>
            <p:nvPr/>
          </p:nvSpPr>
          <p:spPr>
            <a:xfrm>
              <a:off x="0" y="2180695"/>
              <a:ext cx="8042275" cy="1059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txBox="1"/>
            <p:nvPr/>
          </p:nvSpPr>
          <p:spPr>
            <a:xfrm>
              <a:off x="0" y="2180695"/>
              <a:ext cx="8042275" cy="1059840"/>
            </a:xfrm>
            <a:prstGeom prst="rect">
              <a:avLst/>
            </a:prstGeom>
            <a:noFill/>
            <a:ln>
              <a:noFill/>
            </a:ln>
          </p:spPr>
          <p:txBody>
            <a:bodyPr spcFirstLastPara="1" wrap="square" lIns="255325" tIns="25400" rIns="142225" bIns="254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Analyzing profitability of a small project</a:t>
              </a:r>
              <a:endParaRPr sz="2000" b="0" i="0" u="none" strike="noStrike" cap="none">
                <a:solidFill>
                  <a:schemeClr val="dk1"/>
                </a:solidFill>
                <a:latin typeface="Arial"/>
                <a:ea typeface="Arial"/>
                <a:cs typeface="Arial"/>
                <a:sym typeface="Arial"/>
              </a:endParaRPr>
            </a:p>
            <a:p>
              <a:pPr marL="228600" marR="0" lvl="1" indent="-22860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Assisting on cost management for a project</a:t>
              </a:r>
              <a:endParaRPr sz="2000" b="0" i="0" u="none" strike="noStrike" cap="none">
                <a:solidFill>
                  <a:schemeClr val="dk1"/>
                </a:solidFill>
                <a:latin typeface="Arial"/>
                <a:ea typeface="Arial"/>
                <a:cs typeface="Arial"/>
                <a:sym typeface="Arial"/>
              </a:endParaRPr>
            </a:p>
          </p:txBody>
        </p:sp>
        <p:sp>
          <p:nvSpPr>
            <p:cNvPr id="349" name="Google Shape;349;p32"/>
            <p:cNvSpPr/>
            <p:nvPr/>
          </p:nvSpPr>
          <p:spPr>
            <a:xfrm>
              <a:off x="0" y="3240535"/>
              <a:ext cx="8042275" cy="393197"/>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txBox="1"/>
            <p:nvPr/>
          </p:nvSpPr>
          <p:spPr>
            <a:xfrm>
              <a:off x="19194" y="3259729"/>
              <a:ext cx="8003887" cy="354809"/>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b="0" i="0" u="none" strike="noStrike" cap="none">
                  <a:solidFill>
                    <a:schemeClr val="lt1"/>
                  </a:solidFill>
                  <a:latin typeface="Arial"/>
                  <a:ea typeface="Arial"/>
                  <a:cs typeface="Arial"/>
                  <a:sym typeface="Arial"/>
                </a:rPr>
                <a:t>Function – HR</a:t>
              </a:r>
              <a:endParaRPr sz="2000" b="0" i="0" u="none" strike="noStrike" cap="none">
                <a:solidFill>
                  <a:schemeClr val="lt1"/>
                </a:solidFill>
                <a:latin typeface="Arial"/>
                <a:ea typeface="Arial"/>
                <a:cs typeface="Arial"/>
                <a:sym typeface="Arial"/>
              </a:endParaRPr>
            </a:p>
          </p:txBody>
        </p:sp>
        <p:sp>
          <p:nvSpPr>
            <p:cNvPr id="351" name="Google Shape;351;p32"/>
            <p:cNvSpPr/>
            <p:nvPr/>
          </p:nvSpPr>
          <p:spPr>
            <a:xfrm>
              <a:off x="0" y="3633733"/>
              <a:ext cx="8042275" cy="1059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txBox="1"/>
            <p:nvPr/>
          </p:nvSpPr>
          <p:spPr>
            <a:xfrm>
              <a:off x="0" y="3633733"/>
              <a:ext cx="8042275" cy="1059840"/>
            </a:xfrm>
            <a:prstGeom prst="rect">
              <a:avLst/>
            </a:prstGeom>
            <a:noFill/>
            <a:ln>
              <a:noFill/>
            </a:ln>
          </p:spPr>
          <p:txBody>
            <a:bodyPr spcFirstLastPara="1" wrap="square" lIns="255325" tIns="25400" rIns="142225" bIns="254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Assisting on an HR process such as Onboarding</a:t>
              </a:r>
              <a:endParaRPr sz="2000" b="0" i="0" u="none" strike="noStrike" cap="none">
                <a:solidFill>
                  <a:schemeClr val="dk1"/>
                </a:solidFill>
                <a:latin typeface="Arial"/>
                <a:ea typeface="Arial"/>
                <a:cs typeface="Arial"/>
                <a:sym typeface="Arial"/>
              </a:endParaRPr>
            </a:p>
            <a:p>
              <a:pPr marL="228600" marR="0" lvl="1" indent="-22860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HR Process Documentation </a:t>
              </a:r>
              <a:endParaRPr/>
            </a:p>
            <a:p>
              <a:pPr marL="228600" marR="0" lvl="1" indent="-101600" algn="l" rtl="0">
                <a:lnSpc>
                  <a:spcPct val="90000"/>
                </a:lnSpc>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4"/>
          <p:cNvSpPr txBox="1"/>
          <p:nvPr/>
        </p:nvSpPr>
        <p:spPr>
          <a:xfrm>
            <a:off x="238127" y="1"/>
            <a:ext cx="8042275" cy="8805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0" i="0" u="none" strike="noStrike" cap="none" dirty="0">
                <a:solidFill>
                  <a:schemeClr val="dk1"/>
                </a:solidFill>
                <a:latin typeface="Open Sans"/>
                <a:ea typeface="Open Sans"/>
                <a:cs typeface="Open Sans"/>
                <a:sym typeface="Open Sans"/>
              </a:rPr>
              <a:t>UNIVERSITIES OUR ALUMNI ARE ATTENDING</a:t>
            </a:r>
            <a:endParaRPr dirty="0"/>
          </a:p>
        </p:txBody>
      </p:sp>
      <p:cxnSp>
        <p:nvCxnSpPr>
          <p:cNvPr id="380" name="Google Shape;380;p34"/>
          <p:cNvCxnSpPr/>
          <p:nvPr/>
        </p:nvCxnSpPr>
        <p:spPr>
          <a:xfrm flipH="1">
            <a:off x="238127" y="6867647"/>
            <a:ext cx="8902699" cy="12198"/>
          </a:xfrm>
          <a:prstGeom prst="straightConnector1">
            <a:avLst/>
          </a:prstGeom>
          <a:noFill/>
          <a:ln w="9525" cap="flat" cmpd="sng">
            <a:solidFill>
              <a:srgbClr val="D8D8D8"/>
            </a:solidFill>
            <a:prstDash val="dash"/>
            <a:round/>
            <a:headEnd type="none" w="sm" len="sm"/>
            <a:tailEnd type="none" w="sm" len="sm"/>
          </a:ln>
        </p:spPr>
      </p:cxnSp>
      <p:pic>
        <p:nvPicPr>
          <p:cNvPr id="4" name="Picture 3" descr="Logo&#10;&#10;Description automatically generated">
            <a:extLst>
              <a:ext uri="{FF2B5EF4-FFF2-40B4-BE49-F238E27FC236}">
                <a16:creationId xmlns:a16="http://schemas.microsoft.com/office/drawing/2014/main" id="{BDF15185-0D67-6D43-8B5E-D31BAD6ABD96}"/>
              </a:ext>
            </a:extLst>
          </p:cNvPr>
          <p:cNvPicPr>
            <a:picLocks noChangeAspect="1"/>
          </p:cNvPicPr>
          <p:nvPr/>
        </p:nvPicPr>
        <p:blipFill>
          <a:blip r:embed="rId3"/>
          <a:stretch>
            <a:fillRect/>
          </a:stretch>
        </p:blipFill>
        <p:spPr>
          <a:xfrm>
            <a:off x="5213307" y="2226474"/>
            <a:ext cx="1749778" cy="1749778"/>
          </a:xfrm>
          <a:prstGeom prst="rect">
            <a:avLst/>
          </a:prstGeom>
        </p:spPr>
      </p:pic>
      <p:pic>
        <p:nvPicPr>
          <p:cNvPr id="6" name="Picture 5" descr="A picture containing text, queen, container&#10;&#10;Description automatically generated">
            <a:extLst>
              <a:ext uri="{FF2B5EF4-FFF2-40B4-BE49-F238E27FC236}">
                <a16:creationId xmlns:a16="http://schemas.microsoft.com/office/drawing/2014/main" id="{45A85AFD-57E2-1F46-8E88-9973C4D3BA32}"/>
              </a:ext>
            </a:extLst>
          </p:cNvPr>
          <p:cNvPicPr>
            <a:picLocks noChangeAspect="1"/>
          </p:cNvPicPr>
          <p:nvPr/>
        </p:nvPicPr>
        <p:blipFill>
          <a:blip r:embed="rId4"/>
          <a:stretch>
            <a:fillRect/>
          </a:stretch>
        </p:blipFill>
        <p:spPr>
          <a:xfrm>
            <a:off x="5595232" y="977540"/>
            <a:ext cx="1490683" cy="1448447"/>
          </a:xfrm>
          <a:prstGeom prst="rect">
            <a:avLst/>
          </a:prstGeom>
        </p:spPr>
      </p:pic>
      <p:pic>
        <p:nvPicPr>
          <p:cNvPr id="8" name="Picture 7" descr="Logo&#10;&#10;Description automatically generated">
            <a:extLst>
              <a:ext uri="{FF2B5EF4-FFF2-40B4-BE49-F238E27FC236}">
                <a16:creationId xmlns:a16="http://schemas.microsoft.com/office/drawing/2014/main" id="{5ADB7600-0090-1B40-8E3A-656F0173912C}"/>
              </a:ext>
            </a:extLst>
          </p:cNvPr>
          <p:cNvPicPr>
            <a:picLocks noChangeAspect="1"/>
          </p:cNvPicPr>
          <p:nvPr/>
        </p:nvPicPr>
        <p:blipFill>
          <a:blip r:embed="rId5"/>
          <a:stretch>
            <a:fillRect/>
          </a:stretch>
        </p:blipFill>
        <p:spPr>
          <a:xfrm>
            <a:off x="3474627" y="4344628"/>
            <a:ext cx="1332720" cy="1332720"/>
          </a:xfrm>
          <a:prstGeom prst="rect">
            <a:avLst/>
          </a:prstGeom>
        </p:spPr>
      </p:pic>
      <p:pic>
        <p:nvPicPr>
          <p:cNvPr id="10" name="Picture 9" descr="Text&#10;&#10;Description automatically generated">
            <a:extLst>
              <a:ext uri="{FF2B5EF4-FFF2-40B4-BE49-F238E27FC236}">
                <a16:creationId xmlns:a16="http://schemas.microsoft.com/office/drawing/2014/main" id="{FA4A4C90-414D-744D-935D-C042DB422282}"/>
              </a:ext>
            </a:extLst>
          </p:cNvPr>
          <p:cNvPicPr>
            <a:picLocks noChangeAspect="1"/>
          </p:cNvPicPr>
          <p:nvPr/>
        </p:nvPicPr>
        <p:blipFill>
          <a:blip r:embed="rId6"/>
          <a:stretch>
            <a:fillRect/>
          </a:stretch>
        </p:blipFill>
        <p:spPr>
          <a:xfrm>
            <a:off x="5987248" y="4942234"/>
            <a:ext cx="1698282" cy="727835"/>
          </a:xfrm>
          <a:prstGeom prst="rect">
            <a:avLst/>
          </a:prstGeom>
        </p:spPr>
      </p:pic>
      <p:pic>
        <p:nvPicPr>
          <p:cNvPr id="12" name="Picture 11" descr="A picture containing text, outdoor, sign&#10;&#10;Description automatically generated">
            <a:extLst>
              <a:ext uri="{FF2B5EF4-FFF2-40B4-BE49-F238E27FC236}">
                <a16:creationId xmlns:a16="http://schemas.microsoft.com/office/drawing/2014/main" id="{3E77C4E0-67CE-C341-8C16-8EEAFCD862F1}"/>
              </a:ext>
            </a:extLst>
          </p:cNvPr>
          <p:cNvPicPr>
            <a:picLocks noChangeAspect="1"/>
          </p:cNvPicPr>
          <p:nvPr/>
        </p:nvPicPr>
        <p:blipFill>
          <a:blip r:embed="rId7"/>
          <a:stretch>
            <a:fillRect/>
          </a:stretch>
        </p:blipFill>
        <p:spPr>
          <a:xfrm>
            <a:off x="6767354" y="1978214"/>
            <a:ext cx="1356049" cy="1356049"/>
          </a:xfrm>
          <a:prstGeom prst="rect">
            <a:avLst/>
          </a:prstGeom>
        </p:spPr>
      </p:pic>
      <p:pic>
        <p:nvPicPr>
          <p:cNvPr id="14" name="Picture 13" descr="Logo, company name&#10;&#10;Description automatically generated">
            <a:extLst>
              <a:ext uri="{FF2B5EF4-FFF2-40B4-BE49-F238E27FC236}">
                <a16:creationId xmlns:a16="http://schemas.microsoft.com/office/drawing/2014/main" id="{A5C50782-F304-214A-B49F-90F9271FF5A4}"/>
              </a:ext>
            </a:extLst>
          </p:cNvPr>
          <p:cNvPicPr>
            <a:picLocks noChangeAspect="1"/>
          </p:cNvPicPr>
          <p:nvPr/>
        </p:nvPicPr>
        <p:blipFill>
          <a:blip r:embed="rId8"/>
          <a:stretch>
            <a:fillRect/>
          </a:stretch>
        </p:blipFill>
        <p:spPr>
          <a:xfrm>
            <a:off x="590862" y="4970169"/>
            <a:ext cx="2587856" cy="1455669"/>
          </a:xfrm>
          <a:prstGeom prst="rect">
            <a:avLst/>
          </a:prstGeom>
        </p:spPr>
      </p:pic>
      <p:pic>
        <p:nvPicPr>
          <p:cNvPr id="16" name="Picture 15" descr="Logo&#10;&#10;Description automatically generated">
            <a:extLst>
              <a:ext uri="{FF2B5EF4-FFF2-40B4-BE49-F238E27FC236}">
                <a16:creationId xmlns:a16="http://schemas.microsoft.com/office/drawing/2014/main" id="{E30CC3A3-149B-7E4C-98C5-AB567C441642}"/>
              </a:ext>
            </a:extLst>
          </p:cNvPr>
          <p:cNvPicPr>
            <a:picLocks noChangeAspect="1"/>
          </p:cNvPicPr>
          <p:nvPr/>
        </p:nvPicPr>
        <p:blipFill>
          <a:blip r:embed="rId9"/>
          <a:stretch>
            <a:fillRect/>
          </a:stretch>
        </p:blipFill>
        <p:spPr>
          <a:xfrm>
            <a:off x="2905980" y="1140620"/>
            <a:ext cx="1320800" cy="1320800"/>
          </a:xfrm>
          <a:prstGeom prst="rect">
            <a:avLst/>
          </a:prstGeom>
        </p:spPr>
      </p:pic>
      <p:pic>
        <p:nvPicPr>
          <p:cNvPr id="18" name="Picture 17" descr="Logo&#10;&#10;Description automatically generated">
            <a:extLst>
              <a:ext uri="{FF2B5EF4-FFF2-40B4-BE49-F238E27FC236}">
                <a16:creationId xmlns:a16="http://schemas.microsoft.com/office/drawing/2014/main" id="{D6EDD2B4-3E7A-C841-A11C-6170D049BC4C}"/>
              </a:ext>
            </a:extLst>
          </p:cNvPr>
          <p:cNvPicPr>
            <a:picLocks noChangeAspect="1"/>
          </p:cNvPicPr>
          <p:nvPr/>
        </p:nvPicPr>
        <p:blipFill>
          <a:blip r:embed="rId10"/>
          <a:stretch>
            <a:fillRect/>
          </a:stretch>
        </p:blipFill>
        <p:spPr>
          <a:xfrm>
            <a:off x="1509331" y="2529070"/>
            <a:ext cx="1811581" cy="735346"/>
          </a:xfrm>
          <a:prstGeom prst="rect">
            <a:avLst/>
          </a:prstGeom>
        </p:spPr>
      </p:pic>
      <p:pic>
        <p:nvPicPr>
          <p:cNvPr id="20" name="Picture 19" descr="Icon&#10;&#10;Description automatically generated">
            <a:extLst>
              <a:ext uri="{FF2B5EF4-FFF2-40B4-BE49-F238E27FC236}">
                <a16:creationId xmlns:a16="http://schemas.microsoft.com/office/drawing/2014/main" id="{6DB9A6C8-E1FD-044B-85F1-9D5731274723}"/>
              </a:ext>
            </a:extLst>
          </p:cNvPr>
          <p:cNvPicPr>
            <a:picLocks noChangeAspect="1"/>
          </p:cNvPicPr>
          <p:nvPr/>
        </p:nvPicPr>
        <p:blipFill>
          <a:blip r:embed="rId11"/>
          <a:stretch>
            <a:fillRect/>
          </a:stretch>
        </p:blipFill>
        <p:spPr>
          <a:xfrm>
            <a:off x="1590081" y="1109423"/>
            <a:ext cx="1278648" cy="661301"/>
          </a:xfrm>
          <a:prstGeom prst="rect">
            <a:avLst/>
          </a:prstGeom>
        </p:spPr>
      </p:pic>
      <p:pic>
        <p:nvPicPr>
          <p:cNvPr id="22" name="Picture 21" descr="Logo, company name&#10;&#10;Description automatically generated">
            <a:extLst>
              <a:ext uri="{FF2B5EF4-FFF2-40B4-BE49-F238E27FC236}">
                <a16:creationId xmlns:a16="http://schemas.microsoft.com/office/drawing/2014/main" id="{A01990E7-0B11-C74D-8179-8DBB6169FE29}"/>
              </a:ext>
            </a:extLst>
          </p:cNvPr>
          <p:cNvPicPr>
            <a:picLocks noChangeAspect="1"/>
          </p:cNvPicPr>
          <p:nvPr/>
        </p:nvPicPr>
        <p:blipFill>
          <a:blip r:embed="rId12"/>
          <a:stretch>
            <a:fillRect/>
          </a:stretch>
        </p:blipFill>
        <p:spPr>
          <a:xfrm>
            <a:off x="6767354" y="5257541"/>
            <a:ext cx="1953987" cy="1172392"/>
          </a:xfrm>
          <a:prstGeom prst="rect">
            <a:avLst/>
          </a:prstGeom>
        </p:spPr>
      </p:pic>
      <p:pic>
        <p:nvPicPr>
          <p:cNvPr id="24" name="Picture 23" descr="Logo, company name&#10;&#10;Description automatically generated">
            <a:extLst>
              <a:ext uri="{FF2B5EF4-FFF2-40B4-BE49-F238E27FC236}">
                <a16:creationId xmlns:a16="http://schemas.microsoft.com/office/drawing/2014/main" id="{3C6C0EF7-A8FA-9B45-9A40-AEC75FDCAB39}"/>
              </a:ext>
            </a:extLst>
          </p:cNvPr>
          <p:cNvPicPr>
            <a:picLocks noChangeAspect="1"/>
          </p:cNvPicPr>
          <p:nvPr/>
        </p:nvPicPr>
        <p:blipFill>
          <a:blip r:embed="rId13"/>
          <a:stretch>
            <a:fillRect/>
          </a:stretch>
        </p:blipFill>
        <p:spPr>
          <a:xfrm>
            <a:off x="786580" y="1493295"/>
            <a:ext cx="2324214" cy="1549476"/>
          </a:xfrm>
          <a:prstGeom prst="rect">
            <a:avLst/>
          </a:prstGeom>
        </p:spPr>
      </p:pic>
      <p:pic>
        <p:nvPicPr>
          <p:cNvPr id="26" name="Picture 25" descr="Logo&#10;&#10;Description automatically generated">
            <a:extLst>
              <a:ext uri="{FF2B5EF4-FFF2-40B4-BE49-F238E27FC236}">
                <a16:creationId xmlns:a16="http://schemas.microsoft.com/office/drawing/2014/main" id="{59974C3E-1DEC-6147-9EF9-F9E50297128F}"/>
              </a:ext>
            </a:extLst>
          </p:cNvPr>
          <p:cNvPicPr>
            <a:picLocks noChangeAspect="1"/>
          </p:cNvPicPr>
          <p:nvPr/>
        </p:nvPicPr>
        <p:blipFill>
          <a:blip r:embed="rId14"/>
          <a:stretch>
            <a:fillRect/>
          </a:stretch>
        </p:blipFill>
        <p:spPr>
          <a:xfrm>
            <a:off x="4826952" y="4733530"/>
            <a:ext cx="956232" cy="956232"/>
          </a:xfrm>
          <a:prstGeom prst="rect">
            <a:avLst/>
          </a:prstGeom>
        </p:spPr>
      </p:pic>
      <p:pic>
        <p:nvPicPr>
          <p:cNvPr id="28" name="Picture 27" descr="Logo, company name&#10;&#10;Description automatically generated">
            <a:extLst>
              <a:ext uri="{FF2B5EF4-FFF2-40B4-BE49-F238E27FC236}">
                <a16:creationId xmlns:a16="http://schemas.microsoft.com/office/drawing/2014/main" id="{CE539062-03D3-BB40-B487-05D2DAC9E818}"/>
              </a:ext>
            </a:extLst>
          </p:cNvPr>
          <p:cNvPicPr>
            <a:picLocks noChangeAspect="1"/>
          </p:cNvPicPr>
          <p:nvPr/>
        </p:nvPicPr>
        <p:blipFill>
          <a:blip r:embed="rId15"/>
          <a:stretch>
            <a:fillRect/>
          </a:stretch>
        </p:blipFill>
        <p:spPr>
          <a:xfrm>
            <a:off x="1246409" y="3334263"/>
            <a:ext cx="1531541" cy="647700"/>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DC32C255-AC2E-0643-B0AB-BA2929492B48}"/>
              </a:ext>
            </a:extLst>
          </p:cNvPr>
          <p:cNvPicPr>
            <a:picLocks noChangeAspect="1"/>
          </p:cNvPicPr>
          <p:nvPr/>
        </p:nvPicPr>
        <p:blipFill>
          <a:blip r:embed="rId16"/>
          <a:stretch>
            <a:fillRect/>
          </a:stretch>
        </p:blipFill>
        <p:spPr>
          <a:xfrm>
            <a:off x="5537532" y="5644404"/>
            <a:ext cx="1459810" cy="640346"/>
          </a:xfrm>
          <a:prstGeom prst="rect">
            <a:avLst/>
          </a:prstGeom>
        </p:spPr>
      </p:pic>
      <p:pic>
        <p:nvPicPr>
          <p:cNvPr id="32" name="Picture 31" descr="Logo&#10;&#10;Description automatically generated">
            <a:extLst>
              <a:ext uri="{FF2B5EF4-FFF2-40B4-BE49-F238E27FC236}">
                <a16:creationId xmlns:a16="http://schemas.microsoft.com/office/drawing/2014/main" id="{EDD2CB77-E72A-8241-BB1F-98B78A7BD0C6}"/>
              </a:ext>
            </a:extLst>
          </p:cNvPr>
          <p:cNvPicPr>
            <a:picLocks noChangeAspect="1"/>
          </p:cNvPicPr>
          <p:nvPr/>
        </p:nvPicPr>
        <p:blipFill>
          <a:blip r:embed="rId17"/>
          <a:stretch>
            <a:fillRect/>
          </a:stretch>
        </p:blipFill>
        <p:spPr>
          <a:xfrm>
            <a:off x="7343408" y="1130985"/>
            <a:ext cx="1749778" cy="984250"/>
          </a:xfrm>
          <a:prstGeom prst="rect">
            <a:avLst/>
          </a:prstGeom>
        </p:spPr>
      </p:pic>
      <p:pic>
        <p:nvPicPr>
          <p:cNvPr id="34" name="Picture 33" descr="Logo&#10;&#10;Description automatically generated">
            <a:extLst>
              <a:ext uri="{FF2B5EF4-FFF2-40B4-BE49-F238E27FC236}">
                <a16:creationId xmlns:a16="http://schemas.microsoft.com/office/drawing/2014/main" id="{81B64EB1-7A0A-844E-83CA-E86018928C2C}"/>
              </a:ext>
            </a:extLst>
          </p:cNvPr>
          <p:cNvPicPr>
            <a:picLocks noChangeAspect="1"/>
          </p:cNvPicPr>
          <p:nvPr/>
        </p:nvPicPr>
        <p:blipFill>
          <a:blip r:embed="rId18"/>
          <a:stretch>
            <a:fillRect/>
          </a:stretch>
        </p:blipFill>
        <p:spPr>
          <a:xfrm>
            <a:off x="4196159" y="3273230"/>
            <a:ext cx="920149" cy="943742"/>
          </a:xfrm>
          <a:prstGeom prst="rect">
            <a:avLst/>
          </a:prstGeom>
        </p:spPr>
      </p:pic>
      <p:pic>
        <p:nvPicPr>
          <p:cNvPr id="36" name="Picture 35" descr="A picture containing calendar&#10;&#10;Description automatically generated">
            <a:extLst>
              <a:ext uri="{FF2B5EF4-FFF2-40B4-BE49-F238E27FC236}">
                <a16:creationId xmlns:a16="http://schemas.microsoft.com/office/drawing/2014/main" id="{DDACD7DC-A662-DA4B-9D1C-3DADA92F8B55}"/>
              </a:ext>
            </a:extLst>
          </p:cNvPr>
          <p:cNvPicPr>
            <a:picLocks noChangeAspect="1"/>
          </p:cNvPicPr>
          <p:nvPr/>
        </p:nvPicPr>
        <p:blipFill>
          <a:blip r:embed="rId19"/>
          <a:stretch>
            <a:fillRect/>
          </a:stretch>
        </p:blipFill>
        <p:spPr>
          <a:xfrm>
            <a:off x="6858268" y="3521710"/>
            <a:ext cx="1366638" cy="1366638"/>
          </a:xfrm>
          <a:prstGeom prst="rect">
            <a:avLst/>
          </a:prstGeom>
        </p:spPr>
      </p:pic>
      <p:pic>
        <p:nvPicPr>
          <p:cNvPr id="38" name="Picture 37" descr="Logo&#10;&#10;Description automatically generated">
            <a:extLst>
              <a:ext uri="{FF2B5EF4-FFF2-40B4-BE49-F238E27FC236}">
                <a16:creationId xmlns:a16="http://schemas.microsoft.com/office/drawing/2014/main" id="{9E7D5D48-C4CA-4740-9B62-26CE21AFA1C8}"/>
              </a:ext>
            </a:extLst>
          </p:cNvPr>
          <p:cNvPicPr>
            <a:picLocks noChangeAspect="1"/>
          </p:cNvPicPr>
          <p:nvPr/>
        </p:nvPicPr>
        <p:blipFill>
          <a:blip r:embed="rId20"/>
          <a:stretch>
            <a:fillRect/>
          </a:stretch>
        </p:blipFill>
        <p:spPr>
          <a:xfrm>
            <a:off x="4302482" y="1174646"/>
            <a:ext cx="1211580" cy="957148"/>
          </a:xfrm>
          <a:prstGeom prst="rect">
            <a:avLst/>
          </a:prstGeom>
        </p:spPr>
      </p:pic>
      <p:pic>
        <p:nvPicPr>
          <p:cNvPr id="40" name="Picture 39">
            <a:extLst>
              <a:ext uri="{FF2B5EF4-FFF2-40B4-BE49-F238E27FC236}">
                <a16:creationId xmlns:a16="http://schemas.microsoft.com/office/drawing/2014/main" id="{8CEB21A1-514E-FE46-A2A1-1AD4713CF2DF}"/>
              </a:ext>
            </a:extLst>
          </p:cNvPr>
          <p:cNvPicPr>
            <a:picLocks noChangeAspect="1"/>
          </p:cNvPicPr>
          <p:nvPr/>
        </p:nvPicPr>
        <p:blipFill>
          <a:blip r:embed="rId21"/>
          <a:stretch>
            <a:fillRect/>
          </a:stretch>
        </p:blipFill>
        <p:spPr>
          <a:xfrm>
            <a:off x="2896519" y="3181033"/>
            <a:ext cx="1211580" cy="1211580"/>
          </a:xfrm>
          <a:prstGeom prst="rect">
            <a:avLst/>
          </a:prstGeom>
        </p:spPr>
      </p:pic>
      <p:pic>
        <p:nvPicPr>
          <p:cNvPr id="42" name="Picture 41" descr="Logo&#10;&#10;Description automatically generated">
            <a:extLst>
              <a:ext uri="{FF2B5EF4-FFF2-40B4-BE49-F238E27FC236}">
                <a16:creationId xmlns:a16="http://schemas.microsoft.com/office/drawing/2014/main" id="{976F39E9-7FA2-D84A-9810-A5E104D49F8D}"/>
              </a:ext>
            </a:extLst>
          </p:cNvPr>
          <p:cNvPicPr>
            <a:picLocks noChangeAspect="1"/>
          </p:cNvPicPr>
          <p:nvPr/>
        </p:nvPicPr>
        <p:blipFill>
          <a:blip r:embed="rId22"/>
          <a:stretch>
            <a:fillRect/>
          </a:stretch>
        </p:blipFill>
        <p:spPr>
          <a:xfrm>
            <a:off x="3601344" y="2372019"/>
            <a:ext cx="1667139" cy="735346"/>
          </a:xfrm>
          <a:prstGeom prst="rect">
            <a:avLst/>
          </a:prstGeom>
        </p:spPr>
      </p:pic>
      <p:pic>
        <p:nvPicPr>
          <p:cNvPr id="44" name="Picture 43" descr="Logo&#10;&#10;Description automatically generated">
            <a:extLst>
              <a:ext uri="{FF2B5EF4-FFF2-40B4-BE49-F238E27FC236}">
                <a16:creationId xmlns:a16="http://schemas.microsoft.com/office/drawing/2014/main" id="{1F878AAA-5451-0F40-A4C5-88DDC0CB6F77}"/>
              </a:ext>
            </a:extLst>
          </p:cNvPr>
          <p:cNvPicPr>
            <a:picLocks noChangeAspect="1"/>
          </p:cNvPicPr>
          <p:nvPr/>
        </p:nvPicPr>
        <p:blipFill>
          <a:blip r:embed="rId23"/>
          <a:stretch>
            <a:fillRect/>
          </a:stretch>
        </p:blipFill>
        <p:spPr>
          <a:xfrm>
            <a:off x="3369457" y="4989187"/>
            <a:ext cx="2111710" cy="2111710"/>
          </a:xfrm>
          <a:prstGeom prst="rect">
            <a:avLst/>
          </a:prstGeom>
        </p:spPr>
      </p:pic>
      <p:pic>
        <p:nvPicPr>
          <p:cNvPr id="46" name="Picture 45" descr="Logo&#10;&#10;Description automatically generated">
            <a:extLst>
              <a:ext uri="{FF2B5EF4-FFF2-40B4-BE49-F238E27FC236}">
                <a16:creationId xmlns:a16="http://schemas.microsoft.com/office/drawing/2014/main" id="{F01FDFD0-7531-E243-89EB-80CEB6694AE0}"/>
              </a:ext>
            </a:extLst>
          </p:cNvPr>
          <p:cNvPicPr>
            <a:picLocks noChangeAspect="1"/>
          </p:cNvPicPr>
          <p:nvPr/>
        </p:nvPicPr>
        <p:blipFill>
          <a:blip r:embed="rId24"/>
          <a:stretch>
            <a:fillRect/>
          </a:stretch>
        </p:blipFill>
        <p:spPr>
          <a:xfrm>
            <a:off x="8182762" y="2115671"/>
            <a:ext cx="914400" cy="927100"/>
          </a:xfrm>
          <a:prstGeom prst="rect">
            <a:avLst/>
          </a:prstGeom>
        </p:spPr>
      </p:pic>
      <p:pic>
        <p:nvPicPr>
          <p:cNvPr id="48" name="Picture 47" descr="Logo&#10;&#10;Description automatically generated">
            <a:extLst>
              <a:ext uri="{FF2B5EF4-FFF2-40B4-BE49-F238E27FC236}">
                <a16:creationId xmlns:a16="http://schemas.microsoft.com/office/drawing/2014/main" id="{973520DE-AA53-6B4D-8D84-CFECEBE5FA51}"/>
              </a:ext>
            </a:extLst>
          </p:cNvPr>
          <p:cNvPicPr>
            <a:picLocks noChangeAspect="1"/>
          </p:cNvPicPr>
          <p:nvPr/>
        </p:nvPicPr>
        <p:blipFill>
          <a:blip r:embed="rId25"/>
          <a:stretch>
            <a:fillRect/>
          </a:stretch>
        </p:blipFill>
        <p:spPr>
          <a:xfrm>
            <a:off x="7849774" y="4542872"/>
            <a:ext cx="1281279" cy="1165964"/>
          </a:xfrm>
          <a:prstGeom prst="rect">
            <a:avLst/>
          </a:prstGeom>
        </p:spPr>
      </p:pic>
      <p:pic>
        <p:nvPicPr>
          <p:cNvPr id="50" name="Picture 49" descr="Logo, company name&#10;&#10;Description automatically generated">
            <a:extLst>
              <a:ext uri="{FF2B5EF4-FFF2-40B4-BE49-F238E27FC236}">
                <a16:creationId xmlns:a16="http://schemas.microsoft.com/office/drawing/2014/main" id="{937C1F8B-9184-0E46-A9DE-38E1E3BFEC08}"/>
              </a:ext>
            </a:extLst>
          </p:cNvPr>
          <p:cNvPicPr>
            <a:picLocks noChangeAspect="1"/>
          </p:cNvPicPr>
          <p:nvPr/>
        </p:nvPicPr>
        <p:blipFill>
          <a:blip r:embed="rId26"/>
          <a:stretch>
            <a:fillRect/>
          </a:stretch>
        </p:blipFill>
        <p:spPr>
          <a:xfrm>
            <a:off x="1668756" y="3895588"/>
            <a:ext cx="1786928" cy="1337644"/>
          </a:xfrm>
          <a:prstGeom prst="rect">
            <a:avLst/>
          </a:prstGeom>
        </p:spPr>
      </p:pic>
      <p:pic>
        <p:nvPicPr>
          <p:cNvPr id="52" name="Picture 51" descr="Logo&#10;&#10;Description automatically generated">
            <a:extLst>
              <a:ext uri="{FF2B5EF4-FFF2-40B4-BE49-F238E27FC236}">
                <a16:creationId xmlns:a16="http://schemas.microsoft.com/office/drawing/2014/main" id="{F8405006-4819-C842-8304-D58B75812E0B}"/>
              </a:ext>
            </a:extLst>
          </p:cNvPr>
          <p:cNvPicPr>
            <a:picLocks noChangeAspect="1"/>
          </p:cNvPicPr>
          <p:nvPr/>
        </p:nvPicPr>
        <p:blipFill>
          <a:blip r:embed="rId27"/>
          <a:stretch>
            <a:fillRect/>
          </a:stretch>
        </p:blipFill>
        <p:spPr>
          <a:xfrm>
            <a:off x="129277" y="3861437"/>
            <a:ext cx="1370652" cy="1212045"/>
          </a:xfrm>
          <a:prstGeom prst="rect">
            <a:avLst/>
          </a:prstGeom>
        </p:spPr>
      </p:pic>
      <p:pic>
        <p:nvPicPr>
          <p:cNvPr id="54" name="Picture 53" descr="Logo, icon&#10;&#10;Description automatically generated">
            <a:extLst>
              <a:ext uri="{FF2B5EF4-FFF2-40B4-BE49-F238E27FC236}">
                <a16:creationId xmlns:a16="http://schemas.microsoft.com/office/drawing/2014/main" id="{85E4E67E-9810-B74C-A580-35A127374DE2}"/>
              </a:ext>
            </a:extLst>
          </p:cNvPr>
          <p:cNvPicPr>
            <a:picLocks noChangeAspect="1"/>
          </p:cNvPicPr>
          <p:nvPr/>
        </p:nvPicPr>
        <p:blipFill>
          <a:blip r:embed="rId28"/>
          <a:stretch>
            <a:fillRect/>
          </a:stretch>
        </p:blipFill>
        <p:spPr>
          <a:xfrm>
            <a:off x="244401" y="2585197"/>
            <a:ext cx="975179" cy="1152337"/>
          </a:xfrm>
          <a:prstGeom prst="rect">
            <a:avLst/>
          </a:prstGeom>
        </p:spPr>
      </p:pic>
      <p:pic>
        <p:nvPicPr>
          <p:cNvPr id="56" name="Picture 55" descr="Logo&#10;&#10;Description automatically generated">
            <a:extLst>
              <a:ext uri="{FF2B5EF4-FFF2-40B4-BE49-F238E27FC236}">
                <a16:creationId xmlns:a16="http://schemas.microsoft.com/office/drawing/2014/main" id="{236C3A24-0C59-354E-9BF2-93D78A55DDD1}"/>
              </a:ext>
            </a:extLst>
          </p:cNvPr>
          <p:cNvPicPr>
            <a:picLocks noChangeAspect="1"/>
          </p:cNvPicPr>
          <p:nvPr/>
        </p:nvPicPr>
        <p:blipFill>
          <a:blip r:embed="rId29"/>
          <a:stretch>
            <a:fillRect/>
          </a:stretch>
        </p:blipFill>
        <p:spPr>
          <a:xfrm>
            <a:off x="5240892" y="3659414"/>
            <a:ext cx="1564940" cy="1077200"/>
          </a:xfrm>
          <a:prstGeom prst="rect">
            <a:avLst/>
          </a:prstGeom>
        </p:spPr>
      </p:pic>
      <p:pic>
        <p:nvPicPr>
          <p:cNvPr id="58" name="Picture 57" descr="Logo&#10;&#10;Description automatically generated">
            <a:extLst>
              <a:ext uri="{FF2B5EF4-FFF2-40B4-BE49-F238E27FC236}">
                <a16:creationId xmlns:a16="http://schemas.microsoft.com/office/drawing/2014/main" id="{4A09FD27-C655-F044-8853-382648F3D133}"/>
              </a:ext>
            </a:extLst>
          </p:cNvPr>
          <p:cNvPicPr>
            <a:picLocks noChangeAspect="1"/>
          </p:cNvPicPr>
          <p:nvPr/>
        </p:nvPicPr>
        <p:blipFill>
          <a:blip r:embed="rId30"/>
          <a:stretch>
            <a:fillRect/>
          </a:stretch>
        </p:blipFill>
        <p:spPr>
          <a:xfrm>
            <a:off x="11971" y="5336456"/>
            <a:ext cx="1426872" cy="925089"/>
          </a:xfrm>
          <a:prstGeom prst="rect">
            <a:avLst/>
          </a:prstGeom>
        </p:spPr>
      </p:pic>
      <p:pic>
        <p:nvPicPr>
          <p:cNvPr id="60" name="Picture 59" descr="A picture containing text, clipart&#10;&#10;Description automatically generated">
            <a:extLst>
              <a:ext uri="{FF2B5EF4-FFF2-40B4-BE49-F238E27FC236}">
                <a16:creationId xmlns:a16="http://schemas.microsoft.com/office/drawing/2014/main" id="{2E9FA08F-3F8E-E843-8B58-3366C195A0CB}"/>
              </a:ext>
            </a:extLst>
          </p:cNvPr>
          <p:cNvPicPr>
            <a:picLocks noChangeAspect="1"/>
          </p:cNvPicPr>
          <p:nvPr/>
        </p:nvPicPr>
        <p:blipFill>
          <a:blip r:embed="rId31"/>
          <a:stretch>
            <a:fillRect/>
          </a:stretch>
        </p:blipFill>
        <p:spPr>
          <a:xfrm>
            <a:off x="70311" y="732948"/>
            <a:ext cx="1404354" cy="1404354"/>
          </a:xfrm>
          <a:prstGeom prst="rect">
            <a:avLst/>
          </a:prstGeom>
        </p:spPr>
      </p:pic>
      <p:pic>
        <p:nvPicPr>
          <p:cNvPr id="3" name="Picture 2" descr="Logo, icon&#10;&#10;Description automatically generated">
            <a:extLst>
              <a:ext uri="{FF2B5EF4-FFF2-40B4-BE49-F238E27FC236}">
                <a16:creationId xmlns:a16="http://schemas.microsoft.com/office/drawing/2014/main" id="{D211A155-D5F1-3443-A7A0-1D0C3DACE936}"/>
              </a:ext>
            </a:extLst>
          </p:cNvPr>
          <p:cNvPicPr>
            <a:picLocks noChangeAspect="1"/>
          </p:cNvPicPr>
          <p:nvPr/>
        </p:nvPicPr>
        <p:blipFill>
          <a:blip r:embed="rId32"/>
          <a:stretch>
            <a:fillRect/>
          </a:stretch>
        </p:blipFill>
        <p:spPr>
          <a:xfrm>
            <a:off x="8065066" y="3279257"/>
            <a:ext cx="1133421" cy="784676"/>
          </a:xfrm>
          <a:prstGeom prst="rect">
            <a:avLst/>
          </a:prstGeom>
        </p:spPr>
      </p:pic>
      <p:pic>
        <p:nvPicPr>
          <p:cNvPr id="7" name="Picture 6" descr="Logo&#10;&#10;Description automatically generated">
            <a:extLst>
              <a:ext uri="{FF2B5EF4-FFF2-40B4-BE49-F238E27FC236}">
                <a16:creationId xmlns:a16="http://schemas.microsoft.com/office/drawing/2014/main" id="{027FE52F-5BEA-8A4B-9EC6-00B2D09D26E8}"/>
              </a:ext>
            </a:extLst>
          </p:cNvPr>
          <p:cNvPicPr>
            <a:picLocks noChangeAspect="1"/>
          </p:cNvPicPr>
          <p:nvPr/>
        </p:nvPicPr>
        <p:blipFill>
          <a:blip r:embed="rId33"/>
          <a:stretch>
            <a:fillRect/>
          </a:stretch>
        </p:blipFill>
        <p:spPr>
          <a:xfrm>
            <a:off x="2443616" y="5021815"/>
            <a:ext cx="1094190" cy="1075954"/>
          </a:xfrm>
          <a:prstGeom prst="rect">
            <a:avLst/>
          </a:prstGeom>
        </p:spPr>
      </p:pic>
    </p:spTree>
    <p:extLst>
      <p:ext uri="{BB962C8B-B14F-4D97-AF65-F5344CB8AC3E}">
        <p14:creationId xmlns:p14="http://schemas.microsoft.com/office/powerpoint/2010/main" val="233698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4"/>
          <p:cNvSpPr txBox="1"/>
          <p:nvPr/>
        </p:nvSpPr>
        <p:spPr>
          <a:xfrm>
            <a:off x="238127" y="1"/>
            <a:ext cx="8042275" cy="8805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dirty="0">
                <a:solidFill>
                  <a:schemeClr val="dk1"/>
                </a:solidFill>
                <a:latin typeface="Open Sans"/>
                <a:ea typeface="Open Sans"/>
                <a:cs typeface="Open Sans"/>
                <a:sym typeface="Open Sans"/>
              </a:rPr>
              <a:t>BUSINESS PARTNERS</a:t>
            </a:r>
            <a:endParaRPr dirty="0"/>
          </a:p>
        </p:txBody>
      </p:sp>
      <p:cxnSp>
        <p:nvCxnSpPr>
          <p:cNvPr id="380" name="Google Shape;380;p34"/>
          <p:cNvCxnSpPr/>
          <p:nvPr/>
        </p:nvCxnSpPr>
        <p:spPr>
          <a:xfrm flipH="1">
            <a:off x="238127" y="6867647"/>
            <a:ext cx="8902699" cy="12198"/>
          </a:xfrm>
          <a:prstGeom prst="straightConnector1">
            <a:avLst/>
          </a:prstGeom>
          <a:noFill/>
          <a:ln w="9525" cap="flat" cmpd="sng">
            <a:solidFill>
              <a:srgbClr val="D8D8D8"/>
            </a:solidFill>
            <a:prstDash val="dash"/>
            <a:round/>
            <a:headEnd type="none" w="sm" len="sm"/>
            <a:tailEnd type="none" w="sm" len="sm"/>
          </a:ln>
        </p:spPr>
      </p:cxnSp>
      <p:pic>
        <p:nvPicPr>
          <p:cNvPr id="2" name="Picture 1">
            <a:extLst>
              <a:ext uri="{FF2B5EF4-FFF2-40B4-BE49-F238E27FC236}">
                <a16:creationId xmlns:a16="http://schemas.microsoft.com/office/drawing/2014/main" id="{162D665A-AE8C-354F-A8A4-1D035CF2190C}"/>
              </a:ext>
            </a:extLst>
          </p:cNvPr>
          <p:cNvPicPr>
            <a:picLocks noChangeAspect="1"/>
          </p:cNvPicPr>
          <p:nvPr/>
        </p:nvPicPr>
        <p:blipFill>
          <a:blip r:embed="rId3"/>
          <a:stretch>
            <a:fillRect/>
          </a:stretch>
        </p:blipFill>
        <p:spPr>
          <a:xfrm>
            <a:off x="359833" y="1068916"/>
            <a:ext cx="3175000" cy="1028700"/>
          </a:xfrm>
          <a:prstGeom prst="rect">
            <a:avLst/>
          </a:prstGeom>
        </p:spPr>
      </p:pic>
      <p:pic>
        <p:nvPicPr>
          <p:cNvPr id="3" name="Picture 2">
            <a:extLst>
              <a:ext uri="{FF2B5EF4-FFF2-40B4-BE49-F238E27FC236}">
                <a16:creationId xmlns:a16="http://schemas.microsoft.com/office/drawing/2014/main" id="{625D1280-995D-E547-970B-7E4AE2792C87}"/>
              </a:ext>
            </a:extLst>
          </p:cNvPr>
          <p:cNvPicPr>
            <a:picLocks noChangeAspect="1"/>
          </p:cNvPicPr>
          <p:nvPr/>
        </p:nvPicPr>
        <p:blipFill>
          <a:blip r:embed="rId4"/>
          <a:stretch>
            <a:fillRect/>
          </a:stretch>
        </p:blipFill>
        <p:spPr>
          <a:xfrm>
            <a:off x="4021669" y="1113366"/>
            <a:ext cx="3175000" cy="939800"/>
          </a:xfrm>
          <a:prstGeom prst="rect">
            <a:avLst/>
          </a:prstGeom>
        </p:spPr>
      </p:pic>
      <p:pic>
        <p:nvPicPr>
          <p:cNvPr id="4" name="Picture 3">
            <a:extLst>
              <a:ext uri="{FF2B5EF4-FFF2-40B4-BE49-F238E27FC236}">
                <a16:creationId xmlns:a16="http://schemas.microsoft.com/office/drawing/2014/main" id="{29933953-5A8A-E341-B954-E081801913A5}"/>
              </a:ext>
            </a:extLst>
          </p:cNvPr>
          <p:cNvPicPr>
            <a:picLocks noChangeAspect="1"/>
          </p:cNvPicPr>
          <p:nvPr/>
        </p:nvPicPr>
        <p:blipFill>
          <a:blip r:embed="rId5"/>
          <a:stretch>
            <a:fillRect/>
          </a:stretch>
        </p:blipFill>
        <p:spPr>
          <a:xfrm>
            <a:off x="82553" y="3478747"/>
            <a:ext cx="3175000" cy="990600"/>
          </a:xfrm>
          <a:prstGeom prst="rect">
            <a:avLst/>
          </a:prstGeom>
        </p:spPr>
      </p:pic>
      <p:pic>
        <p:nvPicPr>
          <p:cNvPr id="5" name="Picture 4">
            <a:extLst>
              <a:ext uri="{FF2B5EF4-FFF2-40B4-BE49-F238E27FC236}">
                <a16:creationId xmlns:a16="http://schemas.microsoft.com/office/drawing/2014/main" id="{476E3AEC-416A-124D-82EF-F7F0BDD8F484}"/>
              </a:ext>
            </a:extLst>
          </p:cNvPr>
          <p:cNvPicPr>
            <a:picLocks noChangeAspect="1"/>
          </p:cNvPicPr>
          <p:nvPr/>
        </p:nvPicPr>
        <p:blipFill>
          <a:blip r:embed="rId6"/>
          <a:stretch>
            <a:fillRect/>
          </a:stretch>
        </p:blipFill>
        <p:spPr>
          <a:xfrm>
            <a:off x="238129" y="2626025"/>
            <a:ext cx="3175000" cy="444500"/>
          </a:xfrm>
          <a:prstGeom prst="rect">
            <a:avLst/>
          </a:prstGeom>
        </p:spPr>
      </p:pic>
      <p:pic>
        <p:nvPicPr>
          <p:cNvPr id="6" name="Picture 5">
            <a:extLst>
              <a:ext uri="{FF2B5EF4-FFF2-40B4-BE49-F238E27FC236}">
                <a16:creationId xmlns:a16="http://schemas.microsoft.com/office/drawing/2014/main" id="{0BDC7F79-34C2-3944-B603-F8CF682F11B9}"/>
              </a:ext>
            </a:extLst>
          </p:cNvPr>
          <p:cNvPicPr>
            <a:picLocks noChangeAspect="1"/>
          </p:cNvPicPr>
          <p:nvPr/>
        </p:nvPicPr>
        <p:blipFill>
          <a:blip r:embed="rId7"/>
          <a:stretch>
            <a:fillRect/>
          </a:stretch>
        </p:blipFill>
        <p:spPr>
          <a:xfrm>
            <a:off x="3101976" y="3654486"/>
            <a:ext cx="3175000" cy="1803400"/>
          </a:xfrm>
          <a:prstGeom prst="rect">
            <a:avLst/>
          </a:prstGeom>
        </p:spPr>
      </p:pic>
      <p:pic>
        <p:nvPicPr>
          <p:cNvPr id="7" name="Picture 6">
            <a:extLst>
              <a:ext uri="{FF2B5EF4-FFF2-40B4-BE49-F238E27FC236}">
                <a16:creationId xmlns:a16="http://schemas.microsoft.com/office/drawing/2014/main" id="{02CDAD35-29C7-4B4F-A4D4-5377E5140C85}"/>
              </a:ext>
            </a:extLst>
          </p:cNvPr>
          <p:cNvPicPr>
            <a:picLocks noChangeAspect="1"/>
          </p:cNvPicPr>
          <p:nvPr/>
        </p:nvPicPr>
        <p:blipFill>
          <a:blip r:embed="rId8"/>
          <a:stretch>
            <a:fillRect/>
          </a:stretch>
        </p:blipFill>
        <p:spPr>
          <a:xfrm>
            <a:off x="7683505" y="1113366"/>
            <a:ext cx="1269282" cy="2180562"/>
          </a:xfrm>
          <a:prstGeom prst="rect">
            <a:avLst/>
          </a:prstGeom>
        </p:spPr>
      </p:pic>
      <p:pic>
        <p:nvPicPr>
          <p:cNvPr id="8" name="Picture 7">
            <a:extLst>
              <a:ext uri="{FF2B5EF4-FFF2-40B4-BE49-F238E27FC236}">
                <a16:creationId xmlns:a16="http://schemas.microsoft.com/office/drawing/2014/main" id="{AA4E5737-9575-CE43-8574-8A9157217786}"/>
              </a:ext>
            </a:extLst>
          </p:cNvPr>
          <p:cNvPicPr>
            <a:picLocks noChangeAspect="1"/>
          </p:cNvPicPr>
          <p:nvPr/>
        </p:nvPicPr>
        <p:blipFill>
          <a:blip r:embed="rId9"/>
          <a:stretch>
            <a:fillRect/>
          </a:stretch>
        </p:blipFill>
        <p:spPr>
          <a:xfrm>
            <a:off x="3810000" y="5214825"/>
            <a:ext cx="1524000" cy="749300"/>
          </a:xfrm>
          <a:prstGeom prst="rect">
            <a:avLst/>
          </a:prstGeom>
        </p:spPr>
      </p:pic>
      <p:pic>
        <p:nvPicPr>
          <p:cNvPr id="9" name="Picture 8">
            <a:extLst>
              <a:ext uri="{FF2B5EF4-FFF2-40B4-BE49-F238E27FC236}">
                <a16:creationId xmlns:a16="http://schemas.microsoft.com/office/drawing/2014/main" id="{6F0CC5B1-01EC-804C-8367-6E8C2C1C7861}"/>
              </a:ext>
            </a:extLst>
          </p:cNvPr>
          <p:cNvPicPr>
            <a:picLocks noChangeAspect="1"/>
          </p:cNvPicPr>
          <p:nvPr/>
        </p:nvPicPr>
        <p:blipFill>
          <a:blip r:embed="rId10"/>
          <a:stretch>
            <a:fillRect/>
          </a:stretch>
        </p:blipFill>
        <p:spPr>
          <a:xfrm>
            <a:off x="3810000" y="2472854"/>
            <a:ext cx="1893005" cy="1468972"/>
          </a:xfrm>
          <a:prstGeom prst="rect">
            <a:avLst/>
          </a:prstGeom>
        </p:spPr>
      </p:pic>
      <p:pic>
        <p:nvPicPr>
          <p:cNvPr id="10" name="Picture 9">
            <a:extLst>
              <a:ext uri="{FF2B5EF4-FFF2-40B4-BE49-F238E27FC236}">
                <a16:creationId xmlns:a16="http://schemas.microsoft.com/office/drawing/2014/main" id="{DC158F69-2E49-EE46-B4B4-B7486AFAAC4A}"/>
              </a:ext>
            </a:extLst>
          </p:cNvPr>
          <p:cNvPicPr>
            <a:picLocks noChangeAspect="1"/>
          </p:cNvPicPr>
          <p:nvPr/>
        </p:nvPicPr>
        <p:blipFill>
          <a:blip r:embed="rId11"/>
          <a:stretch>
            <a:fillRect/>
          </a:stretch>
        </p:blipFill>
        <p:spPr>
          <a:xfrm>
            <a:off x="238129" y="4831758"/>
            <a:ext cx="3175000" cy="1143000"/>
          </a:xfrm>
          <a:prstGeom prst="rect">
            <a:avLst/>
          </a:prstGeom>
        </p:spPr>
      </p:pic>
      <p:pic>
        <p:nvPicPr>
          <p:cNvPr id="11" name="Picture 10">
            <a:extLst>
              <a:ext uri="{FF2B5EF4-FFF2-40B4-BE49-F238E27FC236}">
                <a16:creationId xmlns:a16="http://schemas.microsoft.com/office/drawing/2014/main" id="{6165A284-15D8-2E4B-84F3-5C603FF38396}"/>
              </a:ext>
            </a:extLst>
          </p:cNvPr>
          <p:cNvPicPr>
            <a:picLocks noChangeAspect="1"/>
          </p:cNvPicPr>
          <p:nvPr/>
        </p:nvPicPr>
        <p:blipFill>
          <a:blip r:embed="rId12"/>
          <a:stretch>
            <a:fillRect/>
          </a:stretch>
        </p:blipFill>
        <p:spPr>
          <a:xfrm>
            <a:off x="5730871" y="5251225"/>
            <a:ext cx="3175000" cy="825500"/>
          </a:xfrm>
          <a:prstGeom prst="rect">
            <a:avLst/>
          </a:prstGeom>
        </p:spPr>
      </p:pic>
      <p:pic>
        <p:nvPicPr>
          <p:cNvPr id="12" name="Picture 11">
            <a:extLst>
              <a:ext uri="{FF2B5EF4-FFF2-40B4-BE49-F238E27FC236}">
                <a16:creationId xmlns:a16="http://schemas.microsoft.com/office/drawing/2014/main" id="{80EEA199-D591-CC47-826E-A27117DB15C8}"/>
              </a:ext>
            </a:extLst>
          </p:cNvPr>
          <p:cNvPicPr>
            <a:picLocks noChangeAspect="1"/>
          </p:cNvPicPr>
          <p:nvPr/>
        </p:nvPicPr>
        <p:blipFill>
          <a:blip r:embed="rId13"/>
          <a:stretch>
            <a:fillRect/>
          </a:stretch>
        </p:blipFill>
        <p:spPr>
          <a:xfrm>
            <a:off x="6289915" y="3871148"/>
            <a:ext cx="2417233" cy="802521"/>
          </a:xfrm>
          <a:prstGeom prst="rect">
            <a:avLst/>
          </a:prstGeom>
        </p:spPr>
      </p:pic>
      <p:pic>
        <p:nvPicPr>
          <p:cNvPr id="13" name="Picture 12">
            <a:extLst>
              <a:ext uri="{FF2B5EF4-FFF2-40B4-BE49-F238E27FC236}">
                <a16:creationId xmlns:a16="http://schemas.microsoft.com/office/drawing/2014/main" id="{93522DF2-5B20-6E44-90E5-211345E90F66}"/>
              </a:ext>
            </a:extLst>
          </p:cNvPr>
          <p:cNvPicPr>
            <a:picLocks noChangeAspect="1"/>
          </p:cNvPicPr>
          <p:nvPr/>
        </p:nvPicPr>
        <p:blipFill>
          <a:blip r:embed="rId14"/>
          <a:stretch>
            <a:fillRect/>
          </a:stretch>
        </p:blipFill>
        <p:spPr>
          <a:xfrm>
            <a:off x="5847531" y="2517850"/>
            <a:ext cx="1651000" cy="749300"/>
          </a:xfrm>
          <a:prstGeom prst="rect">
            <a:avLst/>
          </a:prstGeom>
        </p:spPr>
      </p:pic>
    </p:spTree>
    <p:extLst>
      <p:ext uri="{BB962C8B-B14F-4D97-AF65-F5344CB8AC3E}">
        <p14:creationId xmlns:p14="http://schemas.microsoft.com/office/powerpoint/2010/main" val="3814061508"/>
      </p:ext>
    </p:extLst>
  </p:cSld>
  <p:clrMapOvr>
    <a:masterClrMapping/>
  </p:clrMapOvr>
</p:sld>
</file>

<file path=ppt/theme/theme1.xml><?xml version="1.0" encoding="utf-8"?>
<a:theme xmlns:a="http://schemas.openxmlformats.org/drawingml/2006/main" name="2_Office Theme">
  <a:themeElements>
    <a:clrScheme name="Custom 9">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Custom 9">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Custom 9">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7603</TotalTime>
  <Words>653</Words>
  <Application>Microsoft Office PowerPoint</Application>
  <PresentationFormat>On-screen Show (4:3)</PresentationFormat>
  <Paragraphs>81</Paragraphs>
  <Slides>11</Slides>
  <Notes>11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11</vt:i4>
      </vt:variant>
    </vt:vector>
  </HeadingPairs>
  <TitlesOfParts>
    <vt:vector size="20" baseType="lpstr">
      <vt:lpstr>Proxima Nova</vt:lpstr>
      <vt:lpstr>Calibri</vt:lpstr>
      <vt:lpstr>Open Sans</vt:lpstr>
      <vt:lpstr>Arial</vt:lpstr>
      <vt:lpstr>Open Sans Light</vt:lpstr>
      <vt:lpstr>2_Office Theme</vt:lpstr>
      <vt:lpstr>8_Office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Weitz</dc:creator>
  <cp:lastModifiedBy>Joseph Weitz</cp:lastModifiedBy>
  <cp:revision>49</cp:revision>
  <cp:lastPrinted>2019-01-31T17:00:42Z</cp:lastPrinted>
  <dcterms:modified xsi:type="dcterms:W3CDTF">2021-10-22T17:58:21Z</dcterms:modified>
</cp:coreProperties>
</file>